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0">
              <a:srgbClr val="FFFF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34EDE-B861-4FBC-93E5-A7F202994673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B16A1-FA05-4287-852C-5158808CD2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2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3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4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5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6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7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8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9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3138" y="1666875"/>
          <a:ext cx="5146675" cy="5205413"/>
        </p:xfrm>
        <a:graphic>
          <a:graphicData uri="http://schemas.openxmlformats.org/presentationml/2006/ole">
            <p:oleObj spid="_x0000_s1026" name="Лист" r:id="rId3" imgW="5191206" imgH="5200835" progId="Excel.Sheet.12">
              <p:embed/>
            </p:oleObj>
          </a:graphicData>
        </a:graphic>
      </p:graphicFrame>
      <p:sp>
        <p:nvSpPr>
          <p:cNvPr id="6" name="Выноска-облако 5"/>
          <p:cNvSpPr/>
          <p:nvPr/>
        </p:nvSpPr>
        <p:spPr>
          <a:xfrm>
            <a:off x="3643306" y="214290"/>
            <a:ext cx="5072098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/>
              <a:t>1. Персонаж сказки «Лиса и заяц»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572560" cy="142876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Comic Sans MS" pitchFamily="66" charset="0"/>
              </a:rPr>
              <a:t>Молодцы!!!</a:t>
            </a:r>
            <a:endParaRPr lang="ru-RU" sz="6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Содержимое 3" descr="Салют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8127" y="1600200"/>
            <a:ext cx="326774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3138" y="1681163"/>
          <a:ext cx="6356350" cy="5692775"/>
        </p:xfrm>
        <a:graphic>
          <a:graphicData uri="http://schemas.openxmlformats.org/presentationml/2006/ole">
            <p:oleObj spid="_x0000_s15362" name="Лист" r:id="rId3" imgW="6410406" imgH="5686517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3643306" y="428604"/>
            <a:ext cx="5286412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2. Детский </a:t>
            </a:r>
            <a:r>
              <a:rPr lang="ru-RU" sz="2800" b="1" i="1" dirty="0"/>
              <a:t>писатель и художник </a:t>
            </a:r>
          </a:p>
        </p:txBody>
      </p:sp>
      <p:pic>
        <p:nvPicPr>
          <p:cNvPr id="5" name="Picture 101" descr="петух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4298902"/>
            <a:ext cx="2544318" cy="19288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28688" y="1711325"/>
          <a:ext cx="6356350" cy="5589588"/>
        </p:xfrm>
        <a:graphic>
          <a:graphicData uri="http://schemas.openxmlformats.org/presentationml/2006/ole">
            <p:oleObj spid="_x0000_s16386" name="Лист" r:id="rId3" imgW="6410406" imgH="5581835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3857620" y="428604"/>
            <a:ext cx="4857784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3. Автор </a:t>
            </a:r>
            <a:r>
              <a:rPr lang="ru-RU" sz="2800" b="1" i="1" dirty="0"/>
              <a:t>рассказа «Ступеньки» </a:t>
            </a:r>
          </a:p>
        </p:txBody>
      </p:sp>
      <p:pic>
        <p:nvPicPr>
          <p:cNvPr id="16387" name="Picture 3" descr="C:\Documents and Settings\User\Рабочий стол\картинки книга и ребёнок\Евгений Чарушин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571876"/>
            <a:ext cx="2540000" cy="2540000"/>
          </a:xfrm>
          <a:prstGeom prst="rect">
            <a:avLst/>
          </a:prstGeom>
          <a:noFill/>
        </p:spPr>
      </p:pic>
      <p:pic>
        <p:nvPicPr>
          <p:cNvPr id="16388" name="Picture 4" descr="C:\Documents and Settings\User\Рабочий стол\картинки книга и ребёнок\Чарушин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4286255"/>
            <a:ext cx="1667526" cy="24220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3138" y="1681163"/>
          <a:ext cx="6356350" cy="5589587"/>
        </p:xfrm>
        <a:graphic>
          <a:graphicData uri="http://schemas.openxmlformats.org/presentationml/2006/ole">
            <p:oleObj spid="_x0000_s17410" name="Лист" r:id="rId3" imgW="6410406" imgH="5581835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4071934" y="428604"/>
            <a:ext cx="4643470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4. Нанайская </a:t>
            </a:r>
            <a:r>
              <a:rPr lang="ru-RU" sz="2800" b="1" i="1" dirty="0"/>
              <a:t>народная сказка </a:t>
            </a:r>
          </a:p>
        </p:txBody>
      </p:sp>
      <p:pic>
        <p:nvPicPr>
          <p:cNvPr id="17411" name="Picture 3" descr="C:\Documents and Settings\User\Рабочий стол\картинки книга и ребёнок\Николай Носов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357562"/>
            <a:ext cx="1790694" cy="2147115"/>
          </a:xfrm>
          <a:prstGeom prst="rect">
            <a:avLst/>
          </a:prstGeom>
          <a:noFill/>
        </p:spPr>
      </p:pic>
      <p:pic>
        <p:nvPicPr>
          <p:cNvPr id="17412" name="Picture 4" descr="C:\Documents and Settings\User\Рабочий стол\картинки книга и ребёнок\Носов рассказы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714884"/>
            <a:ext cx="1976430" cy="19764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3300" y="1636713"/>
          <a:ext cx="6356350" cy="5486400"/>
        </p:xfrm>
        <a:graphic>
          <a:graphicData uri="http://schemas.openxmlformats.org/presentationml/2006/ole">
            <p:oleObj spid="_x0000_s18434" name="Лист" r:id="rId3" imgW="6410406" imgH="5476783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3929058" y="428604"/>
            <a:ext cx="4786346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5. Автор </a:t>
            </a:r>
            <a:r>
              <a:rPr lang="ru-RU" sz="2800" b="1" i="1" dirty="0"/>
              <a:t>рассказа «Золотой луг» </a:t>
            </a:r>
          </a:p>
        </p:txBody>
      </p:sp>
      <p:pic>
        <p:nvPicPr>
          <p:cNvPr id="18435" name="Picture 3" descr="C:\Documents and Settings\User\Рабочий стол\картинки книга и ребёнок\Айог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3143248"/>
            <a:ext cx="2447925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3300" y="1636713"/>
          <a:ext cx="6356350" cy="5486400"/>
        </p:xfrm>
        <a:graphic>
          <a:graphicData uri="http://schemas.openxmlformats.org/presentationml/2006/ole">
            <p:oleObj spid="_x0000_s19458" name="Лист" r:id="rId3" imgW="6410406" imgH="5476783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4071934" y="428604"/>
            <a:ext cx="4857784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/>
              <a:t>1. Русская народная сказка, один из героев которой неуклюжий медведь </a:t>
            </a:r>
          </a:p>
        </p:txBody>
      </p:sp>
      <p:pic>
        <p:nvPicPr>
          <p:cNvPr id="19460" name="Picture 4" descr="C:\Documents and Settings\User\Рабочий стол\картинки книга и ребёнок\Пришв золотой луг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178422"/>
            <a:ext cx="2286016" cy="3306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3300" y="1636713"/>
          <a:ext cx="6356350" cy="5383212"/>
        </p:xfrm>
        <a:graphic>
          <a:graphicData uri="http://schemas.openxmlformats.org/presentationml/2006/ole">
            <p:oleObj spid="_x0000_s20482" name="Лист" r:id="rId3" imgW="6410406" imgH="5372100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4071934" y="428604"/>
            <a:ext cx="4929222" cy="2643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/>
              <a:t>2. Имя мальчика из рассказа Л.Н. Толстого  «Косточка» </a:t>
            </a:r>
          </a:p>
        </p:txBody>
      </p:sp>
      <p:pic>
        <p:nvPicPr>
          <p:cNvPr id="5" name="Picture 3" descr="C:\Documents and Settings\User\Рабочий стол\картинки книга и ребёнок\Теремо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143248"/>
            <a:ext cx="2571768" cy="35521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28688" y="1636713"/>
          <a:ext cx="6356350" cy="5589587"/>
        </p:xfrm>
        <a:graphic>
          <a:graphicData uri="http://schemas.openxmlformats.org/presentationml/2006/ole">
            <p:oleObj spid="_x0000_s21506" name="Лист" r:id="rId3" imgW="6410406" imgH="5581835" progId="Excel.Sheet.12">
              <p:embed/>
            </p:oleObj>
          </a:graphicData>
        </a:graphic>
      </p:graphicFrame>
      <p:sp>
        <p:nvSpPr>
          <p:cNvPr id="3" name="Выноска-облако 2"/>
          <p:cNvSpPr/>
          <p:nvPr/>
        </p:nvSpPr>
        <p:spPr>
          <a:xfrm>
            <a:off x="3286116" y="142852"/>
            <a:ext cx="5643602" cy="3143272"/>
          </a:xfrm>
          <a:prstGeom prst="cloudCallout">
            <a:avLst>
              <a:gd name="adj1" fmla="val -9598"/>
              <a:gd name="adj2" fmla="val 77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dirty="0"/>
              <a:t>Как зовут героя сказки, о </a:t>
            </a:r>
            <a:r>
              <a:rPr lang="ru-RU" dirty="0" smtClean="0"/>
              <a:t>котором говорится </a:t>
            </a:r>
            <a:r>
              <a:rPr lang="ru-RU" dirty="0"/>
              <a:t>в приведённом отрывке?</a:t>
            </a:r>
            <a:br>
              <a:rPr lang="ru-RU" dirty="0"/>
            </a:br>
            <a:r>
              <a:rPr lang="ru-RU" dirty="0" smtClean="0"/>
              <a:t>И </a:t>
            </a:r>
            <a:r>
              <a:rPr lang="ru-RU" dirty="0"/>
              <a:t>горы встают перед ним на пути,</a:t>
            </a:r>
            <a:br>
              <a:rPr lang="ru-RU" dirty="0"/>
            </a:br>
            <a:r>
              <a:rPr lang="ru-RU" dirty="0" smtClean="0"/>
              <a:t>И </a:t>
            </a:r>
            <a:r>
              <a:rPr lang="ru-RU" dirty="0"/>
              <a:t>он по горам начинает </a:t>
            </a:r>
            <a:r>
              <a:rPr lang="ru-RU" dirty="0" smtClean="0"/>
              <a:t>ползти,</a:t>
            </a:r>
          </a:p>
          <a:p>
            <a:pPr algn="ctr"/>
            <a:r>
              <a:rPr lang="ru-RU" dirty="0" smtClean="0"/>
              <a:t>А </a:t>
            </a:r>
            <a:r>
              <a:rPr lang="ru-RU" dirty="0"/>
              <a:t>горы всё выше, а горы всё круче,</a:t>
            </a:r>
            <a:br>
              <a:rPr lang="ru-RU" dirty="0"/>
            </a:br>
            <a:r>
              <a:rPr lang="ru-RU" dirty="0" smtClean="0"/>
              <a:t>А </a:t>
            </a:r>
            <a:r>
              <a:rPr lang="ru-RU" dirty="0"/>
              <a:t>горы уходят под самые тучи!</a:t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3" descr="C:\Documents and Settings\User\Рабочий стол\картинки книга и ребёнок\Косточк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429000"/>
            <a:ext cx="2286016" cy="32310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3300" y="1636713"/>
          <a:ext cx="6356350" cy="5280025"/>
        </p:xfrm>
        <a:graphic>
          <a:graphicData uri="http://schemas.openxmlformats.org/presentationml/2006/ole">
            <p:oleObj spid="_x0000_s22530" name="Лист" r:id="rId3" imgW="6410406" imgH="5267417" progId="Excel.Sheet.12">
              <p:embed/>
            </p:oleObj>
          </a:graphicData>
        </a:graphic>
      </p:graphicFrame>
      <p:pic>
        <p:nvPicPr>
          <p:cNvPr id="5" name="Picture 3" descr="C:\Documents and Settings\User\Рабочий стол\картинки книга и ребёнок\Айболит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59" y="2285992"/>
            <a:ext cx="2721609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74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Лист Microsoft Office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Молодцы!!!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COMP</cp:lastModifiedBy>
  <cp:revision>18</cp:revision>
  <dcterms:created xsi:type="dcterms:W3CDTF">2012-01-23T13:41:50Z</dcterms:created>
  <dcterms:modified xsi:type="dcterms:W3CDTF">2012-01-23T15:42:32Z</dcterms:modified>
</cp:coreProperties>
</file>