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diagrams/quickStyle17.xml" ContentType="application/vnd.openxmlformats-officedocument.drawingml.diagram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Default Extension="xlsx" ContentType="application/vnd.openxmlformats-officedocument.spreadsheetml.sheet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Default Extension="emf" ContentType="image/x-emf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Default Extension="vml" ContentType="application/vnd.openxmlformats-officedocument.vmlDrawing"/>
  <Default Extension="gif" ContentType="image/gif"/>
  <Override PartName="/ppt/diagrams/colors19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56" r:id="rId3"/>
    <p:sldId id="276" r:id="rId4"/>
    <p:sldId id="277" r:id="rId5"/>
    <p:sldId id="258" r:id="rId6"/>
    <p:sldId id="259" r:id="rId7"/>
    <p:sldId id="305" r:id="rId8"/>
    <p:sldId id="308" r:id="rId9"/>
    <p:sldId id="306" r:id="rId10"/>
    <p:sldId id="307" r:id="rId11"/>
    <p:sldId id="262" r:id="rId12"/>
    <p:sldId id="278" r:id="rId13"/>
    <p:sldId id="279" r:id="rId14"/>
    <p:sldId id="280" r:id="rId15"/>
    <p:sldId id="309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6" r:id="rId26"/>
    <p:sldId id="295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292" r:id="rId36"/>
    <p:sldId id="294" r:id="rId37"/>
    <p:sldId id="267" r:id="rId38"/>
    <p:sldId id="266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</p:showPr>
  <p:clrMru>
    <a:srgbClr val="FFFF66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A4DA8F-1808-40A8-9DFC-E1B5F3D762AF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BB9F632-1042-4D64-B45A-CCF224F99684}">
      <dgm:prSet/>
      <dgm:spPr/>
      <dgm:t>
        <a:bodyPr/>
        <a:lstStyle/>
        <a:p>
          <a:pPr rtl="0"/>
          <a:r>
            <a:rPr lang="ru-RU" b="1" i="1" dirty="0" smtClean="0">
              <a:solidFill>
                <a:schemeClr val="tx2">
                  <a:lumMod val="75000"/>
                </a:schemeClr>
              </a:solidFill>
            </a:rPr>
            <a:t>План педагогического совета</a:t>
          </a:r>
          <a:endParaRPr lang="ru-RU" b="1" i="1" dirty="0">
            <a:solidFill>
              <a:schemeClr val="tx2">
                <a:lumMod val="75000"/>
              </a:schemeClr>
            </a:solidFill>
          </a:endParaRPr>
        </a:p>
      </dgm:t>
    </dgm:pt>
    <dgm:pt modelId="{8BBEAFEE-CF89-40C9-A54F-70ECB87B6165}" type="parTrans" cxnId="{B1DB37F6-F36C-4C6A-B97B-AB6E2433A4FA}">
      <dgm:prSet/>
      <dgm:spPr/>
      <dgm:t>
        <a:bodyPr/>
        <a:lstStyle/>
        <a:p>
          <a:endParaRPr lang="ru-RU"/>
        </a:p>
      </dgm:t>
    </dgm:pt>
    <dgm:pt modelId="{C72369DB-71EE-46E7-B546-FA8DCD66F216}" type="sibTrans" cxnId="{B1DB37F6-F36C-4C6A-B97B-AB6E2433A4FA}">
      <dgm:prSet/>
      <dgm:spPr/>
      <dgm:t>
        <a:bodyPr/>
        <a:lstStyle/>
        <a:p>
          <a:endParaRPr lang="ru-RU"/>
        </a:p>
      </dgm:t>
    </dgm:pt>
    <dgm:pt modelId="{BEDFC6F7-EC1C-4FD7-861A-CC8E1FD86C4D}" type="pres">
      <dgm:prSet presAssocID="{41A4DA8F-1808-40A8-9DFC-E1B5F3D762A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BA6B63-CB4E-4666-AED0-592CE53874C0}" type="pres">
      <dgm:prSet presAssocID="{CBB9F632-1042-4D64-B45A-CCF224F99684}" presName="circle1" presStyleLbl="node1" presStyleIdx="0" presStyleCnt="1"/>
      <dgm:spPr/>
    </dgm:pt>
    <dgm:pt modelId="{40A57785-72D6-4CEE-893E-BA3EF7FE3CE3}" type="pres">
      <dgm:prSet presAssocID="{CBB9F632-1042-4D64-B45A-CCF224F99684}" presName="space" presStyleCnt="0"/>
      <dgm:spPr/>
    </dgm:pt>
    <dgm:pt modelId="{3B34758C-5228-43EE-B1AD-798846288F27}" type="pres">
      <dgm:prSet presAssocID="{CBB9F632-1042-4D64-B45A-CCF224F99684}" presName="rect1" presStyleLbl="alignAcc1" presStyleIdx="0" presStyleCnt="1"/>
      <dgm:spPr/>
      <dgm:t>
        <a:bodyPr/>
        <a:lstStyle/>
        <a:p>
          <a:endParaRPr lang="ru-RU"/>
        </a:p>
      </dgm:t>
    </dgm:pt>
    <dgm:pt modelId="{7B365103-19EA-4530-90C9-44773067A887}" type="pres">
      <dgm:prSet presAssocID="{CBB9F632-1042-4D64-B45A-CCF224F99684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835D72-361B-4505-B88F-DD5B0A83B9ED}" type="presOf" srcId="{CBB9F632-1042-4D64-B45A-CCF224F99684}" destId="{3B34758C-5228-43EE-B1AD-798846288F27}" srcOrd="0" destOrd="0" presId="urn:microsoft.com/office/officeart/2005/8/layout/target3"/>
    <dgm:cxn modelId="{B1DB37F6-F36C-4C6A-B97B-AB6E2433A4FA}" srcId="{41A4DA8F-1808-40A8-9DFC-E1B5F3D762AF}" destId="{CBB9F632-1042-4D64-B45A-CCF224F99684}" srcOrd="0" destOrd="0" parTransId="{8BBEAFEE-CF89-40C9-A54F-70ECB87B6165}" sibTransId="{C72369DB-71EE-46E7-B546-FA8DCD66F216}"/>
    <dgm:cxn modelId="{9F0D60BD-72B3-445C-98F8-78F4BACB595D}" type="presOf" srcId="{41A4DA8F-1808-40A8-9DFC-E1B5F3D762AF}" destId="{BEDFC6F7-EC1C-4FD7-861A-CC8E1FD86C4D}" srcOrd="0" destOrd="0" presId="urn:microsoft.com/office/officeart/2005/8/layout/target3"/>
    <dgm:cxn modelId="{CB89DCD1-B14D-439C-A419-6DFA64009425}" type="presOf" srcId="{CBB9F632-1042-4D64-B45A-CCF224F99684}" destId="{7B365103-19EA-4530-90C9-44773067A887}" srcOrd="1" destOrd="0" presId="urn:microsoft.com/office/officeart/2005/8/layout/target3"/>
    <dgm:cxn modelId="{1FDDD7FC-ABA6-475A-A2AD-8AFA390DA728}" type="presParOf" srcId="{BEDFC6F7-EC1C-4FD7-861A-CC8E1FD86C4D}" destId="{A0BA6B63-CB4E-4666-AED0-592CE53874C0}" srcOrd="0" destOrd="0" presId="urn:microsoft.com/office/officeart/2005/8/layout/target3"/>
    <dgm:cxn modelId="{28B54799-955C-4D8B-9FB4-4EFD710ABC77}" type="presParOf" srcId="{BEDFC6F7-EC1C-4FD7-861A-CC8E1FD86C4D}" destId="{40A57785-72D6-4CEE-893E-BA3EF7FE3CE3}" srcOrd="1" destOrd="0" presId="urn:microsoft.com/office/officeart/2005/8/layout/target3"/>
    <dgm:cxn modelId="{20E0C12D-9331-44D7-8347-80BFE8195AFA}" type="presParOf" srcId="{BEDFC6F7-EC1C-4FD7-861A-CC8E1FD86C4D}" destId="{3B34758C-5228-43EE-B1AD-798846288F27}" srcOrd="2" destOrd="0" presId="urn:microsoft.com/office/officeart/2005/8/layout/target3"/>
    <dgm:cxn modelId="{096662AB-9BFC-4C64-83E6-B9C232128F52}" type="presParOf" srcId="{BEDFC6F7-EC1C-4FD7-861A-CC8E1FD86C4D}" destId="{7B365103-19EA-4530-90C9-44773067A887}" srcOrd="3" destOrd="0" presId="urn:microsoft.com/office/officeart/2005/8/layout/target3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31C4CDE-238A-41D9-87EB-5C196D622C4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F40D16-2EBC-45F9-AF27-DCCD8FB263B8}">
      <dgm:prSet custT="1"/>
      <dgm:spPr/>
      <dgm:t>
        <a:bodyPr/>
        <a:lstStyle/>
        <a:p>
          <a:pPr rtl="0"/>
          <a:endParaRPr lang="ru-RU" sz="4400" b="1" dirty="0" smtClean="0">
            <a:solidFill>
              <a:schemeClr val="tx2">
                <a:lumMod val="75000"/>
              </a:schemeClr>
            </a:solidFill>
          </a:endParaRPr>
        </a:p>
        <a:p>
          <a:pPr rtl="0"/>
          <a:r>
            <a:rPr lang="ru-RU" sz="4400" b="1" dirty="0" smtClean="0">
              <a:solidFill>
                <a:schemeClr val="tx2">
                  <a:lumMod val="75000"/>
                </a:schemeClr>
              </a:solidFill>
            </a:rPr>
            <a:t>Деловая игра «Эрудит» </a:t>
          </a:r>
          <a:br>
            <a:rPr lang="ru-RU" sz="4400" b="1" dirty="0" smtClean="0">
              <a:solidFill>
                <a:schemeClr val="tx2">
                  <a:lumMod val="75000"/>
                </a:schemeClr>
              </a:solidFill>
            </a:rPr>
          </a:br>
          <a:endParaRPr lang="ru-RU" sz="4400" dirty="0">
            <a:solidFill>
              <a:schemeClr val="tx2">
                <a:lumMod val="75000"/>
              </a:schemeClr>
            </a:solidFill>
          </a:endParaRPr>
        </a:p>
      </dgm:t>
    </dgm:pt>
    <dgm:pt modelId="{77D04442-23CE-4E19-BB8B-E9A08A22710C}" type="parTrans" cxnId="{D55BBC9D-358E-4846-A324-B53BBB6D958D}">
      <dgm:prSet/>
      <dgm:spPr/>
      <dgm:t>
        <a:bodyPr/>
        <a:lstStyle/>
        <a:p>
          <a:endParaRPr lang="ru-RU"/>
        </a:p>
      </dgm:t>
    </dgm:pt>
    <dgm:pt modelId="{2E7A4F6D-F7A9-4A08-84AB-321001626C35}" type="sibTrans" cxnId="{D55BBC9D-358E-4846-A324-B53BBB6D958D}">
      <dgm:prSet/>
      <dgm:spPr/>
      <dgm:t>
        <a:bodyPr/>
        <a:lstStyle/>
        <a:p>
          <a:endParaRPr lang="ru-RU"/>
        </a:p>
      </dgm:t>
    </dgm:pt>
    <dgm:pt modelId="{AF031C84-5BCC-4B5A-B653-AA6035B43EA3}" type="pres">
      <dgm:prSet presAssocID="{031C4CDE-238A-41D9-87EB-5C196D622C4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6E5A7E-EDEA-48BE-AA7B-31CC012A644C}" type="pres">
      <dgm:prSet presAssocID="{74F40D16-2EBC-45F9-AF27-DCCD8FB263B8}" presName="circle1" presStyleLbl="node1" presStyleIdx="0" presStyleCnt="1"/>
      <dgm:spPr/>
    </dgm:pt>
    <dgm:pt modelId="{3C323EE2-CF78-4D06-B107-A6D9BB16E9FA}" type="pres">
      <dgm:prSet presAssocID="{74F40D16-2EBC-45F9-AF27-DCCD8FB263B8}" presName="space" presStyleCnt="0"/>
      <dgm:spPr/>
    </dgm:pt>
    <dgm:pt modelId="{8CCB2E8C-41F7-4C8A-AD40-81584F1AEAAB}" type="pres">
      <dgm:prSet presAssocID="{74F40D16-2EBC-45F9-AF27-DCCD8FB263B8}" presName="rect1" presStyleLbl="alignAcc1" presStyleIdx="0" presStyleCnt="1"/>
      <dgm:spPr/>
      <dgm:t>
        <a:bodyPr/>
        <a:lstStyle/>
        <a:p>
          <a:endParaRPr lang="ru-RU"/>
        </a:p>
      </dgm:t>
    </dgm:pt>
    <dgm:pt modelId="{DD1D285B-1349-466F-9B81-B586872AABF8}" type="pres">
      <dgm:prSet presAssocID="{74F40D16-2EBC-45F9-AF27-DCCD8FB263B8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5BBC9D-358E-4846-A324-B53BBB6D958D}" srcId="{031C4CDE-238A-41D9-87EB-5C196D622C47}" destId="{74F40D16-2EBC-45F9-AF27-DCCD8FB263B8}" srcOrd="0" destOrd="0" parTransId="{77D04442-23CE-4E19-BB8B-E9A08A22710C}" sibTransId="{2E7A4F6D-F7A9-4A08-84AB-321001626C35}"/>
    <dgm:cxn modelId="{37CEB95A-2D1E-4F72-80F8-871BB6E66156}" type="presOf" srcId="{74F40D16-2EBC-45F9-AF27-DCCD8FB263B8}" destId="{8CCB2E8C-41F7-4C8A-AD40-81584F1AEAAB}" srcOrd="0" destOrd="0" presId="urn:microsoft.com/office/officeart/2005/8/layout/target3"/>
    <dgm:cxn modelId="{C95C4353-2E35-4319-AEE5-B1F635B329E0}" type="presOf" srcId="{74F40D16-2EBC-45F9-AF27-DCCD8FB263B8}" destId="{DD1D285B-1349-466F-9B81-B586872AABF8}" srcOrd="1" destOrd="0" presId="urn:microsoft.com/office/officeart/2005/8/layout/target3"/>
    <dgm:cxn modelId="{EAC0EC32-2BE9-441B-BAEA-4A6797461FBC}" type="presOf" srcId="{031C4CDE-238A-41D9-87EB-5C196D622C47}" destId="{AF031C84-5BCC-4B5A-B653-AA6035B43EA3}" srcOrd="0" destOrd="0" presId="urn:microsoft.com/office/officeart/2005/8/layout/target3"/>
    <dgm:cxn modelId="{A147F919-D633-4875-96A1-2B19B9416B0F}" type="presParOf" srcId="{AF031C84-5BCC-4B5A-B653-AA6035B43EA3}" destId="{FA6E5A7E-EDEA-48BE-AA7B-31CC012A644C}" srcOrd="0" destOrd="0" presId="urn:microsoft.com/office/officeart/2005/8/layout/target3"/>
    <dgm:cxn modelId="{025C3543-5D23-4743-9EA7-3FEEEF5C3170}" type="presParOf" srcId="{AF031C84-5BCC-4B5A-B653-AA6035B43EA3}" destId="{3C323EE2-CF78-4D06-B107-A6D9BB16E9FA}" srcOrd="1" destOrd="0" presId="urn:microsoft.com/office/officeart/2005/8/layout/target3"/>
    <dgm:cxn modelId="{8022206C-A25C-499F-8036-D9D9C6CA61B0}" type="presParOf" srcId="{AF031C84-5BCC-4B5A-B653-AA6035B43EA3}" destId="{8CCB2E8C-41F7-4C8A-AD40-81584F1AEAAB}" srcOrd="2" destOrd="0" presId="urn:microsoft.com/office/officeart/2005/8/layout/target3"/>
    <dgm:cxn modelId="{C9F331CB-24EC-43D8-B5A0-018A599CB46B}" type="presParOf" srcId="{AF031C84-5BCC-4B5A-B653-AA6035B43EA3}" destId="{DD1D285B-1349-466F-9B81-B586872AABF8}" srcOrd="3" destOrd="0" presId="urn:microsoft.com/office/officeart/2005/8/layout/target3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90362DD-74C3-4D5F-B196-B5721FC9B3F2}" type="doc">
      <dgm:prSet loTypeId="urn:microsoft.com/office/officeart/2005/8/layout/target3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544128-E71B-4A9C-94FC-53274AD92811}">
      <dgm:prSet custT="1"/>
      <dgm:spPr/>
      <dgm:t>
        <a:bodyPr/>
        <a:lstStyle/>
        <a:p>
          <a:pPr rtl="0"/>
          <a:r>
            <a:rPr lang="ru-RU" sz="4000" b="1" i="1" dirty="0" smtClean="0">
              <a:solidFill>
                <a:srgbClr val="C00000"/>
              </a:solidFill>
            </a:rPr>
            <a:t>1. Задание</a:t>
          </a:r>
          <a:endParaRPr lang="ru-RU" sz="4000" b="1" i="1" dirty="0">
            <a:solidFill>
              <a:srgbClr val="C00000"/>
            </a:solidFill>
          </a:endParaRPr>
        </a:p>
      </dgm:t>
    </dgm:pt>
    <dgm:pt modelId="{2368C025-5FF5-44C2-B8EA-87121CF818FC}" type="parTrans" cxnId="{2E52089A-AFFA-4FAE-9BF8-219ED76EE7AE}">
      <dgm:prSet/>
      <dgm:spPr/>
      <dgm:t>
        <a:bodyPr/>
        <a:lstStyle/>
        <a:p>
          <a:endParaRPr lang="ru-RU"/>
        </a:p>
      </dgm:t>
    </dgm:pt>
    <dgm:pt modelId="{8FDF2D83-2E8C-4328-B349-029EF6620A6A}" type="sibTrans" cxnId="{2E52089A-AFFA-4FAE-9BF8-219ED76EE7AE}">
      <dgm:prSet/>
      <dgm:spPr/>
      <dgm:t>
        <a:bodyPr/>
        <a:lstStyle/>
        <a:p>
          <a:endParaRPr lang="ru-RU"/>
        </a:p>
      </dgm:t>
    </dgm:pt>
    <dgm:pt modelId="{869082C8-7F14-4DF1-938D-D517306910CE}" type="pres">
      <dgm:prSet presAssocID="{390362DD-74C3-4D5F-B196-B5721FC9B3F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7E9CCA-1832-4D05-8564-251EDFE08D26}" type="pres">
      <dgm:prSet presAssocID="{F4544128-E71B-4A9C-94FC-53274AD92811}" presName="circle1" presStyleLbl="node1" presStyleIdx="0" presStyleCnt="1"/>
      <dgm:spPr/>
    </dgm:pt>
    <dgm:pt modelId="{3CBBCA13-518D-46D7-B9BF-EC1E5399DD21}" type="pres">
      <dgm:prSet presAssocID="{F4544128-E71B-4A9C-94FC-53274AD92811}" presName="space" presStyleCnt="0"/>
      <dgm:spPr/>
    </dgm:pt>
    <dgm:pt modelId="{770EA654-CC6E-4376-B2DB-EFF8178A1A87}" type="pres">
      <dgm:prSet presAssocID="{F4544128-E71B-4A9C-94FC-53274AD92811}" presName="rect1" presStyleLbl="alignAcc1" presStyleIdx="0" presStyleCnt="1"/>
      <dgm:spPr/>
      <dgm:t>
        <a:bodyPr/>
        <a:lstStyle/>
        <a:p>
          <a:endParaRPr lang="ru-RU"/>
        </a:p>
      </dgm:t>
    </dgm:pt>
    <dgm:pt modelId="{26A5D698-7F09-443B-A4EB-0651AAE88474}" type="pres">
      <dgm:prSet presAssocID="{F4544128-E71B-4A9C-94FC-53274AD92811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6CC279-2909-493F-A0E9-A89C66A08C60}" type="presOf" srcId="{F4544128-E71B-4A9C-94FC-53274AD92811}" destId="{770EA654-CC6E-4376-B2DB-EFF8178A1A87}" srcOrd="0" destOrd="0" presId="urn:microsoft.com/office/officeart/2005/8/layout/target3"/>
    <dgm:cxn modelId="{2E52089A-AFFA-4FAE-9BF8-219ED76EE7AE}" srcId="{390362DD-74C3-4D5F-B196-B5721FC9B3F2}" destId="{F4544128-E71B-4A9C-94FC-53274AD92811}" srcOrd="0" destOrd="0" parTransId="{2368C025-5FF5-44C2-B8EA-87121CF818FC}" sibTransId="{8FDF2D83-2E8C-4328-B349-029EF6620A6A}"/>
    <dgm:cxn modelId="{0C8DF796-396E-47B1-B659-8C9580325BA2}" type="presOf" srcId="{390362DD-74C3-4D5F-B196-B5721FC9B3F2}" destId="{869082C8-7F14-4DF1-938D-D517306910CE}" srcOrd="0" destOrd="0" presId="urn:microsoft.com/office/officeart/2005/8/layout/target3"/>
    <dgm:cxn modelId="{2792F398-625A-43EC-907A-5C5E1938B539}" type="presOf" srcId="{F4544128-E71B-4A9C-94FC-53274AD92811}" destId="{26A5D698-7F09-443B-A4EB-0651AAE88474}" srcOrd="1" destOrd="0" presId="urn:microsoft.com/office/officeart/2005/8/layout/target3"/>
    <dgm:cxn modelId="{1C5C306E-42DE-49C6-9731-79E5DDD0B06A}" type="presParOf" srcId="{869082C8-7F14-4DF1-938D-D517306910CE}" destId="{5F7E9CCA-1832-4D05-8564-251EDFE08D26}" srcOrd="0" destOrd="0" presId="urn:microsoft.com/office/officeart/2005/8/layout/target3"/>
    <dgm:cxn modelId="{DB9147E6-8EE3-41ED-8173-E9E26F398305}" type="presParOf" srcId="{869082C8-7F14-4DF1-938D-D517306910CE}" destId="{3CBBCA13-518D-46D7-B9BF-EC1E5399DD21}" srcOrd="1" destOrd="0" presId="urn:microsoft.com/office/officeart/2005/8/layout/target3"/>
    <dgm:cxn modelId="{3331E516-9CCE-4C12-B1B2-67AEF9229E62}" type="presParOf" srcId="{869082C8-7F14-4DF1-938D-D517306910CE}" destId="{770EA654-CC6E-4376-B2DB-EFF8178A1A87}" srcOrd="2" destOrd="0" presId="urn:microsoft.com/office/officeart/2005/8/layout/target3"/>
    <dgm:cxn modelId="{C0723CC7-EB50-45C0-99E6-30A839394919}" type="presParOf" srcId="{869082C8-7F14-4DF1-938D-D517306910CE}" destId="{26A5D698-7F09-443B-A4EB-0651AAE88474}" srcOrd="3" destOrd="0" presId="urn:microsoft.com/office/officeart/2005/8/layout/target3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46B851F-DABE-47DA-8EDA-524657FFB60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FCC7BA-0EB4-4FCF-A25B-3712D76C3418}">
      <dgm:prSet custT="1"/>
      <dgm:spPr/>
      <dgm:t>
        <a:bodyPr/>
        <a:lstStyle/>
        <a:p>
          <a:pPr rtl="0"/>
          <a:r>
            <a:rPr lang="ru-RU" sz="4000" b="1" i="1" dirty="0" smtClean="0">
              <a:solidFill>
                <a:srgbClr val="C00000"/>
              </a:solidFill>
            </a:rPr>
            <a:t>2. Задание</a:t>
          </a:r>
          <a:endParaRPr lang="ru-RU" sz="4000" b="1" i="1" dirty="0">
            <a:solidFill>
              <a:srgbClr val="C00000"/>
            </a:solidFill>
          </a:endParaRPr>
        </a:p>
      </dgm:t>
    </dgm:pt>
    <dgm:pt modelId="{CC5CADB5-DDF0-4355-B57A-11200A7C418A}" type="parTrans" cxnId="{9A75A485-8032-4B5C-B8AD-37A7199BDFA9}">
      <dgm:prSet/>
      <dgm:spPr/>
      <dgm:t>
        <a:bodyPr/>
        <a:lstStyle/>
        <a:p>
          <a:endParaRPr lang="ru-RU"/>
        </a:p>
      </dgm:t>
    </dgm:pt>
    <dgm:pt modelId="{7957C962-8EB8-451A-BFCE-1019D2F782E3}" type="sibTrans" cxnId="{9A75A485-8032-4B5C-B8AD-37A7199BDFA9}">
      <dgm:prSet/>
      <dgm:spPr/>
      <dgm:t>
        <a:bodyPr/>
        <a:lstStyle/>
        <a:p>
          <a:endParaRPr lang="ru-RU"/>
        </a:p>
      </dgm:t>
    </dgm:pt>
    <dgm:pt modelId="{E5591BF1-B8D9-4860-9E01-2E5AB174C6B5}" type="pres">
      <dgm:prSet presAssocID="{146B851F-DABE-47DA-8EDA-524657FFB60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98D0C6-FB4A-445D-B41C-7C845C9AD152}" type="pres">
      <dgm:prSet presAssocID="{8CFCC7BA-0EB4-4FCF-A25B-3712D76C3418}" presName="circle1" presStyleLbl="node1" presStyleIdx="0" presStyleCnt="1"/>
      <dgm:spPr/>
    </dgm:pt>
    <dgm:pt modelId="{6FB4A658-6151-4729-B08F-6CD45B73ADD0}" type="pres">
      <dgm:prSet presAssocID="{8CFCC7BA-0EB4-4FCF-A25B-3712D76C3418}" presName="space" presStyleCnt="0"/>
      <dgm:spPr/>
    </dgm:pt>
    <dgm:pt modelId="{96FF3CDD-4FE5-4645-9F1C-24031841D931}" type="pres">
      <dgm:prSet presAssocID="{8CFCC7BA-0EB4-4FCF-A25B-3712D76C3418}" presName="rect1" presStyleLbl="alignAcc1" presStyleIdx="0" presStyleCnt="1"/>
      <dgm:spPr/>
      <dgm:t>
        <a:bodyPr/>
        <a:lstStyle/>
        <a:p>
          <a:endParaRPr lang="ru-RU"/>
        </a:p>
      </dgm:t>
    </dgm:pt>
    <dgm:pt modelId="{1861D375-2D0C-4657-91FC-F5CAA31C2120}" type="pres">
      <dgm:prSet presAssocID="{8CFCC7BA-0EB4-4FCF-A25B-3712D76C3418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3EEA2D-3F2E-46DB-92A3-3CE409991D70}" type="presOf" srcId="{8CFCC7BA-0EB4-4FCF-A25B-3712D76C3418}" destId="{96FF3CDD-4FE5-4645-9F1C-24031841D931}" srcOrd="0" destOrd="0" presId="urn:microsoft.com/office/officeart/2005/8/layout/target3"/>
    <dgm:cxn modelId="{12C4D5DE-9A30-41A4-9796-9E62E15BAE86}" type="presOf" srcId="{8CFCC7BA-0EB4-4FCF-A25B-3712D76C3418}" destId="{1861D375-2D0C-4657-91FC-F5CAA31C2120}" srcOrd="1" destOrd="0" presId="urn:microsoft.com/office/officeart/2005/8/layout/target3"/>
    <dgm:cxn modelId="{9A75A485-8032-4B5C-B8AD-37A7199BDFA9}" srcId="{146B851F-DABE-47DA-8EDA-524657FFB604}" destId="{8CFCC7BA-0EB4-4FCF-A25B-3712D76C3418}" srcOrd="0" destOrd="0" parTransId="{CC5CADB5-DDF0-4355-B57A-11200A7C418A}" sibTransId="{7957C962-8EB8-451A-BFCE-1019D2F782E3}"/>
    <dgm:cxn modelId="{C46CDDFD-C12B-4BBA-90B5-F5AFBCEBAF65}" type="presOf" srcId="{146B851F-DABE-47DA-8EDA-524657FFB604}" destId="{E5591BF1-B8D9-4860-9E01-2E5AB174C6B5}" srcOrd="0" destOrd="0" presId="urn:microsoft.com/office/officeart/2005/8/layout/target3"/>
    <dgm:cxn modelId="{F599B837-BF49-4358-845B-09BA803DB689}" type="presParOf" srcId="{E5591BF1-B8D9-4860-9E01-2E5AB174C6B5}" destId="{7998D0C6-FB4A-445D-B41C-7C845C9AD152}" srcOrd="0" destOrd="0" presId="urn:microsoft.com/office/officeart/2005/8/layout/target3"/>
    <dgm:cxn modelId="{2EB125CF-4C0B-40F4-9F05-35D29893D8AB}" type="presParOf" srcId="{E5591BF1-B8D9-4860-9E01-2E5AB174C6B5}" destId="{6FB4A658-6151-4729-B08F-6CD45B73ADD0}" srcOrd="1" destOrd="0" presId="urn:microsoft.com/office/officeart/2005/8/layout/target3"/>
    <dgm:cxn modelId="{957A779E-79D4-4B24-9EE6-EBC2C3993C1E}" type="presParOf" srcId="{E5591BF1-B8D9-4860-9E01-2E5AB174C6B5}" destId="{96FF3CDD-4FE5-4645-9F1C-24031841D931}" srcOrd="2" destOrd="0" presId="urn:microsoft.com/office/officeart/2005/8/layout/target3"/>
    <dgm:cxn modelId="{1A12B8DC-6E45-4233-AF5B-5363F7B8779D}" type="presParOf" srcId="{E5591BF1-B8D9-4860-9E01-2E5AB174C6B5}" destId="{1861D375-2D0C-4657-91FC-F5CAA31C2120}" srcOrd="3" destOrd="0" presId="urn:microsoft.com/office/officeart/2005/8/layout/target3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5115137-CB9C-4AD7-ABB3-0C4E2554A6CB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A4617FA-391B-426A-B5EF-F0D56EAA8168}">
      <dgm:prSet custT="1"/>
      <dgm:spPr/>
      <dgm:t>
        <a:bodyPr/>
        <a:lstStyle/>
        <a:p>
          <a:pPr rtl="0"/>
          <a:r>
            <a:rPr lang="ru-RU" sz="4000" b="1" i="1" dirty="0" smtClean="0">
              <a:solidFill>
                <a:srgbClr val="C00000"/>
              </a:solidFill>
            </a:rPr>
            <a:t>3 задание:</a:t>
          </a:r>
          <a:endParaRPr lang="ru-RU" sz="4000" i="1" dirty="0">
            <a:solidFill>
              <a:srgbClr val="C00000"/>
            </a:solidFill>
          </a:endParaRPr>
        </a:p>
      </dgm:t>
    </dgm:pt>
    <dgm:pt modelId="{1B92C814-D225-42FD-BF0A-CACD4E7A9F2D}" type="parTrans" cxnId="{5F0FE8C0-C1D5-48E4-A875-8A741F85D8A6}">
      <dgm:prSet/>
      <dgm:spPr/>
      <dgm:t>
        <a:bodyPr/>
        <a:lstStyle/>
        <a:p>
          <a:endParaRPr lang="ru-RU"/>
        </a:p>
      </dgm:t>
    </dgm:pt>
    <dgm:pt modelId="{FCD62B98-B681-4B7A-AC49-A91901A27E31}" type="sibTrans" cxnId="{5F0FE8C0-C1D5-48E4-A875-8A741F85D8A6}">
      <dgm:prSet/>
      <dgm:spPr/>
      <dgm:t>
        <a:bodyPr/>
        <a:lstStyle/>
        <a:p>
          <a:endParaRPr lang="ru-RU"/>
        </a:p>
      </dgm:t>
    </dgm:pt>
    <dgm:pt modelId="{D7269EE7-880E-483D-A776-04035FCABB1F}" type="pres">
      <dgm:prSet presAssocID="{35115137-CB9C-4AD7-ABB3-0C4E2554A6C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6E87A2-4F98-4766-98E8-1DC29086984B}" type="pres">
      <dgm:prSet presAssocID="{CA4617FA-391B-426A-B5EF-F0D56EAA8168}" presName="circle1" presStyleLbl="node1" presStyleIdx="0" presStyleCnt="1"/>
      <dgm:spPr/>
    </dgm:pt>
    <dgm:pt modelId="{E9F51826-828D-4A69-82B4-C20CFA0CE103}" type="pres">
      <dgm:prSet presAssocID="{CA4617FA-391B-426A-B5EF-F0D56EAA8168}" presName="space" presStyleCnt="0"/>
      <dgm:spPr/>
    </dgm:pt>
    <dgm:pt modelId="{C14527F9-D177-4813-A11C-1DC5D369C6DE}" type="pres">
      <dgm:prSet presAssocID="{CA4617FA-391B-426A-B5EF-F0D56EAA8168}" presName="rect1" presStyleLbl="alignAcc1" presStyleIdx="0" presStyleCnt="1"/>
      <dgm:spPr/>
      <dgm:t>
        <a:bodyPr/>
        <a:lstStyle/>
        <a:p>
          <a:endParaRPr lang="ru-RU"/>
        </a:p>
      </dgm:t>
    </dgm:pt>
    <dgm:pt modelId="{C37AC7B4-2C75-4439-A8D0-7C3C45BFC8D2}" type="pres">
      <dgm:prSet presAssocID="{CA4617FA-391B-426A-B5EF-F0D56EAA8168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0FE8C0-C1D5-48E4-A875-8A741F85D8A6}" srcId="{35115137-CB9C-4AD7-ABB3-0C4E2554A6CB}" destId="{CA4617FA-391B-426A-B5EF-F0D56EAA8168}" srcOrd="0" destOrd="0" parTransId="{1B92C814-D225-42FD-BF0A-CACD4E7A9F2D}" sibTransId="{FCD62B98-B681-4B7A-AC49-A91901A27E31}"/>
    <dgm:cxn modelId="{F8866BE0-61D8-48F1-B9B6-1DA40D0D8DEB}" type="presOf" srcId="{35115137-CB9C-4AD7-ABB3-0C4E2554A6CB}" destId="{D7269EE7-880E-483D-A776-04035FCABB1F}" srcOrd="0" destOrd="0" presId="urn:microsoft.com/office/officeart/2005/8/layout/target3"/>
    <dgm:cxn modelId="{A58F74B1-2CDE-4E9C-B45A-6E588A32EE77}" type="presOf" srcId="{CA4617FA-391B-426A-B5EF-F0D56EAA8168}" destId="{C37AC7B4-2C75-4439-A8D0-7C3C45BFC8D2}" srcOrd="1" destOrd="0" presId="urn:microsoft.com/office/officeart/2005/8/layout/target3"/>
    <dgm:cxn modelId="{DEB416F8-199D-4009-A704-CC7D3CFC1292}" type="presOf" srcId="{CA4617FA-391B-426A-B5EF-F0D56EAA8168}" destId="{C14527F9-D177-4813-A11C-1DC5D369C6DE}" srcOrd="0" destOrd="0" presId="urn:microsoft.com/office/officeart/2005/8/layout/target3"/>
    <dgm:cxn modelId="{64F5F83A-9095-477C-813E-A5CE809FEFD1}" type="presParOf" srcId="{D7269EE7-880E-483D-A776-04035FCABB1F}" destId="{7C6E87A2-4F98-4766-98E8-1DC29086984B}" srcOrd="0" destOrd="0" presId="urn:microsoft.com/office/officeart/2005/8/layout/target3"/>
    <dgm:cxn modelId="{93E0E6D6-B8B9-4D81-9232-5518E1955997}" type="presParOf" srcId="{D7269EE7-880E-483D-A776-04035FCABB1F}" destId="{E9F51826-828D-4A69-82B4-C20CFA0CE103}" srcOrd="1" destOrd="0" presId="urn:microsoft.com/office/officeart/2005/8/layout/target3"/>
    <dgm:cxn modelId="{89E16748-2DA4-4C17-AD0C-F946513E48A1}" type="presParOf" srcId="{D7269EE7-880E-483D-A776-04035FCABB1F}" destId="{C14527F9-D177-4813-A11C-1DC5D369C6DE}" srcOrd="2" destOrd="0" presId="urn:microsoft.com/office/officeart/2005/8/layout/target3"/>
    <dgm:cxn modelId="{2B0F7394-3D84-4596-BF5F-16D5515E747E}" type="presParOf" srcId="{D7269EE7-880E-483D-A776-04035FCABB1F}" destId="{C37AC7B4-2C75-4439-A8D0-7C3C45BFC8D2}" srcOrd="3" destOrd="0" presId="urn:microsoft.com/office/officeart/2005/8/layout/target3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D718556-C043-43D3-BCE2-E0AA46E2FBCB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5191A48-3D7C-467D-B9A8-888C20F55960}">
      <dgm:prSet/>
      <dgm:spPr/>
      <dgm:t>
        <a:bodyPr/>
        <a:lstStyle/>
        <a:p>
          <a:pPr algn="l" rtl="0"/>
          <a:r>
            <a:rPr lang="ru-RU" b="1" i="1" dirty="0" smtClean="0"/>
            <a:t>1) Поддерживать внимание и интерес к слову в литературном произведении. Объяснять, как важны в книге рисунки; показывать, как много интересного можно узнать, внимательно рассматривая книжные иллюстрации. Познакомить с книжками, оформленными Ю. Васнецовым, Е. </a:t>
          </a:r>
          <a:r>
            <a:rPr lang="ru-RU" b="1" i="1" dirty="0" err="1" smtClean="0"/>
            <a:t>Рачёвым</a:t>
          </a:r>
          <a:r>
            <a:rPr lang="ru-RU" b="1" i="1" dirty="0" smtClean="0"/>
            <a:t>, Е. </a:t>
          </a:r>
          <a:r>
            <a:rPr lang="ru-RU" b="1" i="1" dirty="0" err="1" smtClean="0"/>
            <a:t>Чарушиным</a:t>
          </a:r>
          <a:r>
            <a:rPr lang="ru-RU" b="1" i="1" dirty="0" smtClean="0"/>
            <a:t>. </a:t>
          </a:r>
          <a:endParaRPr lang="ru-RU" b="1" dirty="0"/>
        </a:p>
      </dgm:t>
    </dgm:pt>
    <dgm:pt modelId="{76F29D84-475B-4F2B-A9AD-78E5C6FC3119}" type="parTrans" cxnId="{D4079B16-B6D9-4C81-B881-6220B2D6DDCA}">
      <dgm:prSet/>
      <dgm:spPr/>
      <dgm:t>
        <a:bodyPr/>
        <a:lstStyle/>
        <a:p>
          <a:endParaRPr lang="ru-RU"/>
        </a:p>
      </dgm:t>
    </dgm:pt>
    <dgm:pt modelId="{37514CA0-B208-480F-8C6F-9ECF73A7243E}" type="sibTrans" cxnId="{D4079B16-B6D9-4C81-B881-6220B2D6DDCA}">
      <dgm:prSet/>
      <dgm:spPr/>
      <dgm:t>
        <a:bodyPr/>
        <a:lstStyle/>
        <a:p>
          <a:endParaRPr lang="ru-RU"/>
        </a:p>
      </dgm:t>
    </dgm:pt>
    <dgm:pt modelId="{8A229F0E-EAF9-4BBD-8AA7-5C72E9009516}" type="pres">
      <dgm:prSet presAssocID="{CD718556-C043-43D3-BCE2-E0AA46E2FBC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8635E9-ED66-4AB6-8710-63DBC7623683}" type="pres">
      <dgm:prSet presAssocID="{B5191A48-3D7C-467D-B9A8-888C20F55960}" presName="circle1" presStyleLbl="node1" presStyleIdx="0" presStyleCnt="1"/>
      <dgm:spPr/>
    </dgm:pt>
    <dgm:pt modelId="{20891453-0C15-4BAA-9646-3E068801F863}" type="pres">
      <dgm:prSet presAssocID="{B5191A48-3D7C-467D-B9A8-888C20F55960}" presName="space" presStyleCnt="0"/>
      <dgm:spPr/>
    </dgm:pt>
    <dgm:pt modelId="{08847FDF-E5DB-458E-8B91-97C49275BA57}" type="pres">
      <dgm:prSet presAssocID="{B5191A48-3D7C-467D-B9A8-888C20F55960}" presName="rect1" presStyleLbl="alignAcc1" presStyleIdx="0" presStyleCnt="1"/>
      <dgm:spPr/>
      <dgm:t>
        <a:bodyPr/>
        <a:lstStyle/>
        <a:p>
          <a:endParaRPr lang="ru-RU"/>
        </a:p>
      </dgm:t>
    </dgm:pt>
    <dgm:pt modelId="{16CD1BCE-B442-4957-969D-FD22279C4536}" type="pres">
      <dgm:prSet presAssocID="{B5191A48-3D7C-467D-B9A8-888C20F55960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079B16-B6D9-4C81-B881-6220B2D6DDCA}" srcId="{CD718556-C043-43D3-BCE2-E0AA46E2FBCB}" destId="{B5191A48-3D7C-467D-B9A8-888C20F55960}" srcOrd="0" destOrd="0" parTransId="{76F29D84-475B-4F2B-A9AD-78E5C6FC3119}" sibTransId="{37514CA0-B208-480F-8C6F-9ECF73A7243E}"/>
    <dgm:cxn modelId="{86EBB7B2-4CD7-42A0-B4CC-491A27374B6F}" type="presOf" srcId="{B5191A48-3D7C-467D-B9A8-888C20F55960}" destId="{16CD1BCE-B442-4957-969D-FD22279C4536}" srcOrd="1" destOrd="0" presId="urn:microsoft.com/office/officeart/2005/8/layout/target3"/>
    <dgm:cxn modelId="{2DC53A0B-728B-4694-83BF-78A492839AD8}" type="presOf" srcId="{B5191A48-3D7C-467D-B9A8-888C20F55960}" destId="{08847FDF-E5DB-458E-8B91-97C49275BA57}" srcOrd="0" destOrd="0" presId="urn:microsoft.com/office/officeart/2005/8/layout/target3"/>
    <dgm:cxn modelId="{1FC06370-FE86-438D-BEA9-C0D093532AB6}" type="presOf" srcId="{CD718556-C043-43D3-BCE2-E0AA46E2FBCB}" destId="{8A229F0E-EAF9-4BBD-8AA7-5C72E9009516}" srcOrd="0" destOrd="0" presId="urn:microsoft.com/office/officeart/2005/8/layout/target3"/>
    <dgm:cxn modelId="{044A2A56-5CC9-49EF-9838-352D4BCCDF7D}" type="presParOf" srcId="{8A229F0E-EAF9-4BBD-8AA7-5C72E9009516}" destId="{1B8635E9-ED66-4AB6-8710-63DBC7623683}" srcOrd="0" destOrd="0" presId="urn:microsoft.com/office/officeart/2005/8/layout/target3"/>
    <dgm:cxn modelId="{A776F662-FD36-4CAF-991B-27635ED483AA}" type="presParOf" srcId="{8A229F0E-EAF9-4BBD-8AA7-5C72E9009516}" destId="{20891453-0C15-4BAA-9646-3E068801F863}" srcOrd="1" destOrd="0" presId="urn:microsoft.com/office/officeart/2005/8/layout/target3"/>
    <dgm:cxn modelId="{12E27F6D-1D93-491F-B880-6835767F6B7B}" type="presParOf" srcId="{8A229F0E-EAF9-4BBD-8AA7-5C72E9009516}" destId="{08847FDF-E5DB-458E-8B91-97C49275BA57}" srcOrd="2" destOrd="0" presId="urn:microsoft.com/office/officeart/2005/8/layout/target3"/>
    <dgm:cxn modelId="{0B310809-2938-4F28-B90B-73AF583A1769}" type="presParOf" srcId="{8A229F0E-EAF9-4BBD-8AA7-5C72E9009516}" destId="{16CD1BCE-B442-4957-969D-FD22279C4536}" srcOrd="3" destOrd="0" presId="urn:microsoft.com/office/officeart/2005/8/layout/target3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A5A9604-2A7E-42A0-BB71-A32D06030DE0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B47D6AC-204B-48CB-A2FC-39E8C445DAC1}">
      <dgm:prSet/>
      <dgm:spPr/>
      <dgm:t>
        <a:bodyPr/>
        <a:lstStyle/>
        <a:p>
          <a:pPr algn="l" rtl="0"/>
          <a:r>
            <a:rPr lang="ru-RU" b="1" i="1" dirty="0" smtClean="0"/>
            <a:t>2)  Приучать детей слушать народные песенки, сказки, авторские произведения. Сопровождать чтение показом игрушек, картинок (</a:t>
          </a:r>
          <a:r>
            <a:rPr lang="ru-RU" b="1" i="1" dirty="0" err="1" smtClean="0"/>
            <a:t>фланелеграф</a:t>
          </a:r>
          <a:r>
            <a:rPr lang="ru-RU" b="1" i="1" dirty="0" smtClean="0"/>
            <a:t>), персонажей настольного театра и других средств наглядности, а также учить слушать художественное произведение без наглядного сопровождения.</a:t>
          </a:r>
          <a:br>
            <a:rPr lang="ru-RU" b="1" i="1" dirty="0" smtClean="0"/>
          </a:br>
          <a:endParaRPr lang="ru-RU" b="1" dirty="0"/>
        </a:p>
      </dgm:t>
    </dgm:pt>
    <dgm:pt modelId="{AAD5F4B0-B17A-4EE6-A65E-AF69F2324B78}" type="parTrans" cxnId="{A1FF74C1-FA39-4B53-9CC3-21BCF1C40FD4}">
      <dgm:prSet/>
      <dgm:spPr/>
      <dgm:t>
        <a:bodyPr/>
        <a:lstStyle/>
        <a:p>
          <a:endParaRPr lang="ru-RU"/>
        </a:p>
      </dgm:t>
    </dgm:pt>
    <dgm:pt modelId="{99C9C3BC-9208-4B9A-94C8-4737C57EF76C}" type="sibTrans" cxnId="{A1FF74C1-FA39-4B53-9CC3-21BCF1C40FD4}">
      <dgm:prSet/>
      <dgm:spPr/>
      <dgm:t>
        <a:bodyPr/>
        <a:lstStyle/>
        <a:p>
          <a:endParaRPr lang="ru-RU"/>
        </a:p>
      </dgm:t>
    </dgm:pt>
    <dgm:pt modelId="{8423AC7C-3E81-4E9F-A04D-6F1897D8B3E6}" type="pres">
      <dgm:prSet presAssocID="{8A5A9604-2A7E-42A0-BB71-A32D06030DE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E2B479-3180-49E5-AF02-C3C184600CF3}" type="pres">
      <dgm:prSet presAssocID="{AB47D6AC-204B-48CB-A2FC-39E8C445DAC1}" presName="circle1" presStyleLbl="node1" presStyleIdx="0" presStyleCnt="1"/>
      <dgm:spPr/>
    </dgm:pt>
    <dgm:pt modelId="{65BFB1E2-1A12-4F61-985B-64ACE224906C}" type="pres">
      <dgm:prSet presAssocID="{AB47D6AC-204B-48CB-A2FC-39E8C445DAC1}" presName="space" presStyleCnt="0"/>
      <dgm:spPr/>
    </dgm:pt>
    <dgm:pt modelId="{AF24ABA0-35DF-4704-9777-2AFBC4748D9E}" type="pres">
      <dgm:prSet presAssocID="{AB47D6AC-204B-48CB-A2FC-39E8C445DAC1}" presName="rect1" presStyleLbl="alignAcc1" presStyleIdx="0" presStyleCnt="1"/>
      <dgm:spPr/>
      <dgm:t>
        <a:bodyPr/>
        <a:lstStyle/>
        <a:p>
          <a:endParaRPr lang="ru-RU"/>
        </a:p>
      </dgm:t>
    </dgm:pt>
    <dgm:pt modelId="{E7C151AD-BF77-4B2D-B596-FFA69A0BE591}" type="pres">
      <dgm:prSet presAssocID="{AB47D6AC-204B-48CB-A2FC-39E8C445DAC1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1BC870-15E4-4422-8796-EC993B88E50C}" type="presOf" srcId="{8A5A9604-2A7E-42A0-BB71-A32D06030DE0}" destId="{8423AC7C-3E81-4E9F-A04D-6F1897D8B3E6}" srcOrd="0" destOrd="0" presId="urn:microsoft.com/office/officeart/2005/8/layout/target3"/>
    <dgm:cxn modelId="{5E2BA4DE-7113-45C9-A1D6-F97AF2FBB3EB}" type="presOf" srcId="{AB47D6AC-204B-48CB-A2FC-39E8C445DAC1}" destId="{E7C151AD-BF77-4B2D-B596-FFA69A0BE591}" srcOrd="1" destOrd="0" presId="urn:microsoft.com/office/officeart/2005/8/layout/target3"/>
    <dgm:cxn modelId="{D7D2ABB7-D2F4-4768-BB6C-76679EC6C16C}" type="presOf" srcId="{AB47D6AC-204B-48CB-A2FC-39E8C445DAC1}" destId="{AF24ABA0-35DF-4704-9777-2AFBC4748D9E}" srcOrd="0" destOrd="0" presId="urn:microsoft.com/office/officeart/2005/8/layout/target3"/>
    <dgm:cxn modelId="{A1FF74C1-FA39-4B53-9CC3-21BCF1C40FD4}" srcId="{8A5A9604-2A7E-42A0-BB71-A32D06030DE0}" destId="{AB47D6AC-204B-48CB-A2FC-39E8C445DAC1}" srcOrd="0" destOrd="0" parTransId="{AAD5F4B0-B17A-4EE6-A65E-AF69F2324B78}" sibTransId="{99C9C3BC-9208-4B9A-94C8-4737C57EF76C}"/>
    <dgm:cxn modelId="{3769A1D9-660F-4147-AC19-1FFDD2A86755}" type="presParOf" srcId="{8423AC7C-3E81-4E9F-A04D-6F1897D8B3E6}" destId="{1EE2B479-3180-49E5-AF02-C3C184600CF3}" srcOrd="0" destOrd="0" presId="urn:microsoft.com/office/officeart/2005/8/layout/target3"/>
    <dgm:cxn modelId="{2A9F3BA4-C6A0-417A-9785-1C6B4067D549}" type="presParOf" srcId="{8423AC7C-3E81-4E9F-A04D-6F1897D8B3E6}" destId="{65BFB1E2-1A12-4F61-985B-64ACE224906C}" srcOrd="1" destOrd="0" presId="urn:microsoft.com/office/officeart/2005/8/layout/target3"/>
    <dgm:cxn modelId="{44F588CA-B360-4576-BB9A-722A1B8CE958}" type="presParOf" srcId="{8423AC7C-3E81-4E9F-A04D-6F1897D8B3E6}" destId="{AF24ABA0-35DF-4704-9777-2AFBC4748D9E}" srcOrd="2" destOrd="0" presId="urn:microsoft.com/office/officeart/2005/8/layout/target3"/>
    <dgm:cxn modelId="{F069EB85-D6FA-4EA1-85F3-95CF62012E45}" type="presParOf" srcId="{8423AC7C-3E81-4E9F-A04D-6F1897D8B3E6}" destId="{E7C151AD-BF77-4B2D-B596-FFA69A0BE591}" srcOrd="3" destOrd="0" presId="urn:microsoft.com/office/officeart/2005/8/layout/target3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3C7D18E-CE9E-4E48-BF1F-804EEA59C616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9079C04-B3CC-4941-819B-1552085B425A}">
      <dgm:prSet/>
      <dgm:spPr/>
      <dgm:t>
        <a:bodyPr/>
        <a:lstStyle/>
        <a:p>
          <a:pPr algn="l" rtl="0"/>
          <a:r>
            <a:rPr lang="ru-RU" b="1" i="1" dirty="0" smtClean="0"/>
            <a:t>3) Воспитывать умение слушать новые сказки, рассказы, стихи, следить за развитием действия, сопереживать героям произведения.</a:t>
          </a:r>
          <a:endParaRPr lang="ru-RU" b="1" dirty="0"/>
        </a:p>
      </dgm:t>
    </dgm:pt>
    <dgm:pt modelId="{69C0DEE2-46F4-47AB-A33C-B3BEC3F3D651}" type="parTrans" cxnId="{CC6A6E09-2C2E-4859-B0B6-3E8598486E04}">
      <dgm:prSet/>
      <dgm:spPr/>
      <dgm:t>
        <a:bodyPr/>
        <a:lstStyle/>
        <a:p>
          <a:endParaRPr lang="ru-RU"/>
        </a:p>
      </dgm:t>
    </dgm:pt>
    <dgm:pt modelId="{9DB3D915-19A6-44B8-BFD8-1B067383891D}" type="sibTrans" cxnId="{CC6A6E09-2C2E-4859-B0B6-3E8598486E04}">
      <dgm:prSet/>
      <dgm:spPr/>
      <dgm:t>
        <a:bodyPr/>
        <a:lstStyle/>
        <a:p>
          <a:endParaRPr lang="ru-RU"/>
        </a:p>
      </dgm:t>
    </dgm:pt>
    <dgm:pt modelId="{F3C0A1A2-6076-4B54-8BAD-7CE7A541627B}">
      <dgm:prSet/>
      <dgm:spPr/>
      <dgm:t>
        <a:bodyPr/>
        <a:lstStyle/>
        <a:p>
          <a:pPr algn="l" rtl="0"/>
          <a:r>
            <a:rPr lang="ru-RU" b="1" i="1" dirty="0" smtClean="0"/>
            <a:t>С помощью воспитателя инсценировать и драматизировать небольшие отрывки из народных сказок. Учить детей читать наизусть </a:t>
          </a:r>
          <a:r>
            <a:rPr lang="ru-RU" b="1" i="1" dirty="0" err="1" smtClean="0"/>
            <a:t>потешки</a:t>
          </a:r>
          <a:r>
            <a:rPr lang="ru-RU" b="1" i="1" dirty="0" smtClean="0"/>
            <a:t> и небольшие стихотворения. </a:t>
          </a:r>
          <a:endParaRPr lang="ru-RU" b="1" dirty="0"/>
        </a:p>
      </dgm:t>
    </dgm:pt>
    <dgm:pt modelId="{1A6E2A57-6885-43D8-9342-C8752BB3BF03}" type="parTrans" cxnId="{4869DD47-8B88-41E8-97ED-DBFF8F629F8F}">
      <dgm:prSet/>
      <dgm:spPr/>
      <dgm:t>
        <a:bodyPr/>
        <a:lstStyle/>
        <a:p>
          <a:endParaRPr lang="ru-RU"/>
        </a:p>
      </dgm:t>
    </dgm:pt>
    <dgm:pt modelId="{BF705C17-0B51-4BFF-B8D8-A9E08688F931}" type="sibTrans" cxnId="{4869DD47-8B88-41E8-97ED-DBFF8F629F8F}">
      <dgm:prSet/>
      <dgm:spPr/>
      <dgm:t>
        <a:bodyPr/>
        <a:lstStyle/>
        <a:p>
          <a:endParaRPr lang="ru-RU"/>
        </a:p>
      </dgm:t>
    </dgm:pt>
    <dgm:pt modelId="{6F54FF5D-3FB2-473E-9FAB-BE881BEF2343}" type="pres">
      <dgm:prSet presAssocID="{C3C7D18E-CE9E-4E48-BF1F-804EEA59C61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D6F9DF-1E62-48FC-BB45-7891BA8731B6}" type="pres">
      <dgm:prSet presAssocID="{09079C04-B3CC-4941-819B-1552085B425A}" presName="circle1" presStyleLbl="node1" presStyleIdx="0" presStyleCnt="2" custLinFactNeighborX="946" custLinFactNeighborY="-632"/>
      <dgm:spPr/>
    </dgm:pt>
    <dgm:pt modelId="{899F4AF8-D918-4EA0-BE0E-4FB33A17C8E8}" type="pres">
      <dgm:prSet presAssocID="{09079C04-B3CC-4941-819B-1552085B425A}" presName="space" presStyleCnt="0"/>
      <dgm:spPr/>
    </dgm:pt>
    <dgm:pt modelId="{F55BB275-27F6-4C59-9116-9F46ED3019BE}" type="pres">
      <dgm:prSet presAssocID="{09079C04-B3CC-4941-819B-1552085B425A}" presName="rect1" presStyleLbl="alignAcc1" presStyleIdx="0" presStyleCnt="2"/>
      <dgm:spPr/>
      <dgm:t>
        <a:bodyPr/>
        <a:lstStyle/>
        <a:p>
          <a:endParaRPr lang="ru-RU"/>
        </a:p>
      </dgm:t>
    </dgm:pt>
    <dgm:pt modelId="{84873F6F-7DD9-467D-9211-C6D40F14B970}" type="pres">
      <dgm:prSet presAssocID="{F3C0A1A2-6076-4B54-8BAD-7CE7A541627B}" presName="vertSpace2" presStyleLbl="node1" presStyleIdx="0" presStyleCnt="2"/>
      <dgm:spPr/>
    </dgm:pt>
    <dgm:pt modelId="{6570F0E1-B64A-4C51-87BA-B45ED0FAEC66}" type="pres">
      <dgm:prSet presAssocID="{F3C0A1A2-6076-4B54-8BAD-7CE7A541627B}" presName="circle2" presStyleLbl="node1" presStyleIdx="1" presStyleCnt="2"/>
      <dgm:spPr/>
    </dgm:pt>
    <dgm:pt modelId="{6C89E26F-D277-4C7A-9C75-74848FE54205}" type="pres">
      <dgm:prSet presAssocID="{F3C0A1A2-6076-4B54-8BAD-7CE7A541627B}" presName="rect2" presStyleLbl="alignAcc1" presStyleIdx="1" presStyleCnt="2"/>
      <dgm:spPr/>
      <dgm:t>
        <a:bodyPr/>
        <a:lstStyle/>
        <a:p>
          <a:endParaRPr lang="ru-RU"/>
        </a:p>
      </dgm:t>
    </dgm:pt>
    <dgm:pt modelId="{C8707350-5D73-4A2B-91B3-93E7513060AF}" type="pres">
      <dgm:prSet presAssocID="{09079C04-B3CC-4941-819B-1552085B425A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3AF7D6-8559-4E61-A6C5-59CC64FB5AD8}" type="pres">
      <dgm:prSet presAssocID="{F3C0A1A2-6076-4B54-8BAD-7CE7A541627B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424C25-7B84-4C6B-B585-E9E6C396086B}" type="presOf" srcId="{F3C0A1A2-6076-4B54-8BAD-7CE7A541627B}" destId="{6C89E26F-D277-4C7A-9C75-74848FE54205}" srcOrd="0" destOrd="0" presId="urn:microsoft.com/office/officeart/2005/8/layout/target3"/>
    <dgm:cxn modelId="{4869DD47-8B88-41E8-97ED-DBFF8F629F8F}" srcId="{C3C7D18E-CE9E-4E48-BF1F-804EEA59C616}" destId="{F3C0A1A2-6076-4B54-8BAD-7CE7A541627B}" srcOrd="1" destOrd="0" parTransId="{1A6E2A57-6885-43D8-9342-C8752BB3BF03}" sibTransId="{BF705C17-0B51-4BFF-B8D8-A9E08688F931}"/>
    <dgm:cxn modelId="{7B0A75B8-5353-49EA-88E4-2A459FFA1D70}" type="presOf" srcId="{F3C0A1A2-6076-4B54-8BAD-7CE7A541627B}" destId="{9E3AF7D6-8559-4E61-A6C5-59CC64FB5AD8}" srcOrd="1" destOrd="0" presId="urn:microsoft.com/office/officeart/2005/8/layout/target3"/>
    <dgm:cxn modelId="{0286297E-08AA-4E8D-BA1F-B5B95D76CB59}" type="presOf" srcId="{09079C04-B3CC-4941-819B-1552085B425A}" destId="{C8707350-5D73-4A2B-91B3-93E7513060AF}" srcOrd="1" destOrd="0" presId="urn:microsoft.com/office/officeart/2005/8/layout/target3"/>
    <dgm:cxn modelId="{462DF5B7-7FDD-4F86-8527-58B3A816F54A}" type="presOf" srcId="{09079C04-B3CC-4941-819B-1552085B425A}" destId="{F55BB275-27F6-4C59-9116-9F46ED3019BE}" srcOrd="0" destOrd="0" presId="urn:microsoft.com/office/officeart/2005/8/layout/target3"/>
    <dgm:cxn modelId="{CC6A6E09-2C2E-4859-B0B6-3E8598486E04}" srcId="{C3C7D18E-CE9E-4E48-BF1F-804EEA59C616}" destId="{09079C04-B3CC-4941-819B-1552085B425A}" srcOrd="0" destOrd="0" parTransId="{69C0DEE2-46F4-47AB-A33C-B3BEC3F3D651}" sibTransId="{9DB3D915-19A6-44B8-BFD8-1B067383891D}"/>
    <dgm:cxn modelId="{DE89F066-392F-40DA-BB9F-CD49706BAE71}" type="presOf" srcId="{C3C7D18E-CE9E-4E48-BF1F-804EEA59C616}" destId="{6F54FF5D-3FB2-473E-9FAB-BE881BEF2343}" srcOrd="0" destOrd="0" presId="urn:microsoft.com/office/officeart/2005/8/layout/target3"/>
    <dgm:cxn modelId="{7DCFEAC2-E92C-44A4-AD32-ADB65024E604}" type="presParOf" srcId="{6F54FF5D-3FB2-473E-9FAB-BE881BEF2343}" destId="{2AD6F9DF-1E62-48FC-BB45-7891BA8731B6}" srcOrd="0" destOrd="0" presId="urn:microsoft.com/office/officeart/2005/8/layout/target3"/>
    <dgm:cxn modelId="{BA21B35F-992B-4412-A730-3BA5E2812BBA}" type="presParOf" srcId="{6F54FF5D-3FB2-473E-9FAB-BE881BEF2343}" destId="{899F4AF8-D918-4EA0-BE0E-4FB33A17C8E8}" srcOrd="1" destOrd="0" presId="urn:microsoft.com/office/officeart/2005/8/layout/target3"/>
    <dgm:cxn modelId="{E550296B-223F-41E2-B1DE-797974D79BB4}" type="presParOf" srcId="{6F54FF5D-3FB2-473E-9FAB-BE881BEF2343}" destId="{F55BB275-27F6-4C59-9116-9F46ED3019BE}" srcOrd="2" destOrd="0" presId="urn:microsoft.com/office/officeart/2005/8/layout/target3"/>
    <dgm:cxn modelId="{BF56C860-267C-4B7B-BE7E-DB8442C53C55}" type="presParOf" srcId="{6F54FF5D-3FB2-473E-9FAB-BE881BEF2343}" destId="{84873F6F-7DD9-467D-9211-C6D40F14B970}" srcOrd="3" destOrd="0" presId="urn:microsoft.com/office/officeart/2005/8/layout/target3"/>
    <dgm:cxn modelId="{E75AB93D-39C5-433D-A6B0-9F0DF694147B}" type="presParOf" srcId="{6F54FF5D-3FB2-473E-9FAB-BE881BEF2343}" destId="{6570F0E1-B64A-4C51-87BA-B45ED0FAEC66}" srcOrd="4" destOrd="0" presId="urn:microsoft.com/office/officeart/2005/8/layout/target3"/>
    <dgm:cxn modelId="{483E2D60-7554-4A84-BEB5-A8002FD0E5C6}" type="presParOf" srcId="{6F54FF5D-3FB2-473E-9FAB-BE881BEF2343}" destId="{6C89E26F-D277-4C7A-9C75-74848FE54205}" srcOrd="5" destOrd="0" presId="urn:microsoft.com/office/officeart/2005/8/layout/target3"/>
    <dgm:cxn modelId="{2CB5C413-0812-4DB8-9E33-8086B2546034}" type="presParOf" srcId="{6F54FF5D-3FB2-473E-9FAB-BE881BEF2343}" destId="{C8707350-5D73-4A2B-91B3-93E7513060AF}" srcOrd="6" destOrd="0" presId="urn:microsoft.com/office/officeart/2005/8/layout/target3"/>
    <dgm:cxn modelId="{F15C3836-F8C8-4F5A-8517-BD3D9926EE15}" type="presParOf" srcId="{6F54FF5D-3FB2-473E-9FAB-BE881BEF2343}" destId="{9E3AF7D6-8559-4E61-A6C5-59CC64FB5AD8}" srcOrd="7" destOrd="0" presId="urn:microsoft.com/office/officeart/2005/8/layout/target3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C8EE732-0E62-42CC-95BA-9F33C4FA206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659668D-0427-43B5-8573-DA09F66C494E}">
      <dgm:prSet/>
      <dgm:spPr/>
      <dgm:t>
        <a:bodyPr/>
        <a:lstStyle/>
        <a:p>
          <a:pPr rtl="0"/>
          <a:r>
            <a:rPr lang="ru-RU" b="1" i="1" dirty="0" smtClean="0"/>
            <a:t>4) Обращать внимание детей на изобразительно-выразительные средства (образные слова и выражения, эпитеты, сравнения), помогать почувствовать красоту и выразительность языка произведения, прививать чуткость к поэтическому слову.</a:t>
          </a:r>
          <a:endParaRPr lang="ru-RU" b="1" dirty="0"/>
        </a:p>
      </dgm:t>
    </dgm:pt>
    <dgm:pt modelId="{88EC580F-F8F2-4ED8-8CB2-6FE468751073}" type="parTrans" cxnId="{5A251C70-315D-4734-BAF2-B9363B9569CB}">
      <dgm:prSet/>
      <dgm:spPr/>
      <dgm:t>
        <a:bodyPr/>
        <a:lstStyle/>
        <a:p>
          <a:endParaRPr lang="ru-RU"/>
        </a:p>
      </dgm:t>
    </dgm:pt>
    <dgm:pt modelId="{B74F3072-CCFA-4DCD-B2A1-E06FC11AFED9}" type="sibTrans" cxnId="{5A251C70-315D-4734-BAF2-B9363B9569CB}">
      <dgm:prSet/>
      <dgm:spPr/>
      <dgm:t>
        <a:bodyPr/>
        <a:lstStyle/>
        <a:p>
          <a:endParaRPr lang="ru-RU"/>
        </a:p>
      </dgm:t>
    </dgm:pt>
    <dgm:pt modelId="{96DF5A54-6168-4A94-A3FB-31C972C0CE03}">
      <dgm:prSet/>
      <dgm:spPr/>
      <dgm:t>
        <a:bodyPr/>
        <a:lstStyle/>
        <a:p>
          <a:pPr rtl="0"/>
          <a:r>
            <a:rPr lang="ru-RU" b="1" i="1" smtClean="0"/>
            <a:t>Помогать </a:t>
          </a:r>
          <a:r>
            <a:rPr lang="ru-RU" b="1" i="1" dirty="0" smtClean="0"/>
            <a:t>детям объяснять основные различия между литературными жанрами: сказкой, рассказом, стихотворением. </a:t>
          </a:r>
          <a:endParaRPr lang="ru-RU" b="1" dirty="0"/>
        </a:p>
      </dgm:t>
    </dgm:pt>
    <dgm:pt modelId="{4EAB0D5A-5968-4062-9270-66AA11099B9C}" type="parTrans" cxnId="{90A95B01-2C9A-4762-981B-F77203F5AE6F}">
      <dgm:prSet/>
      <dgm:spPr/>
      <dgm:t>
        <a:bodyPr/>
        <a:lstStyle/>
        <a:p>
          <a:endParaRPr lang="ru-RU"/>
        </a:p>
      </dgm:t>
    </dgm:pt>
    <dgm:pt modelId="{8157D06F-A049-4D21-8830-7247DFC5981F}" type="sibTrans" cxnId="{90A95B01-2C9A-4762-981B-F77203F5AE6F}">
      <dgm:prSet/>
      <dgm:spPr/>
      <dgm:t>
        <a:bodyPr/>
        <a:lstStyle/>
        <a:p>
          <a:endParaRPr lang="ru-RU"/>
        </a:p>
      </dgm:t>
    </dgm:pt>
    <dgm:pt modelId="{B3563565-5C73-43CE-AF24-2B6B676DCA46}" type="pres">
      <dgm:prSet presAssocID="{FC8EE732-0E62-42CC-95BA-9F33C4FA206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99D269-2523-41CE-BD0C-C5367CD9D326}" type="pres">
      <dgm:prSet presAssocID="{E659668D-0427-43B5-8573-DA09F66C494E}" presName="circle1" presStyleLbl="node1" presStyleIdx="0" presStyleCnt="1"/>
      <dgm:spPr/>
    </dgm:pt>
    <dgm:pt modelId="{5F9B0E35-2610-4777-9C62-39BC3E8AA8A0}" type="pres">
      <dgm:prSet presAssocID="{E659668D-0427-43B5-8573-DA09F66C494E}" presName="space" presStyleCnt="0"/>
      <dgm:spPr/>
    </dgm:pt>
    <dgm:pt modelId="{55124978-ED5B-45AF-904C-A72044D9F9D6}" type="pres">
      <dgm:prSet presAssocID="{E659668D-0427-43B5-8573-DA09F66C494E}" presName="rect1" presStyleLbl="alignAcc1" presStyleIdx="0" presStyleCnt="1"/>
      <dgm:spPr/>
      <dgm:t>
        <a:bodyPr/>
        <a:lstStyle/>
        <a:p>
          <a:endParaRPr lang="ru-RU"/>
        </a:p>
      </dgm:t>
    </dgm:pt>
    <dgm:pt modelId="{96FA1DAD-770B-48C2-88AE-4339115405C5}" type="pres">
      <dgm:prSet presAssocID="{E659668D-0427-43B5-8573-DA09F66C494E}" presName="rect1ParTx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AF22BE-CED2-486B-86D8-D896C86538D0}" type="pres">
      <dgm:prSet presAssocID="{E659668D-0427-43B5-8573-DA09F66C494E}" presName="rect1ChTx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26293B-50E0-49FA-A9C1-457A00360FFD}" type="presOf" srcId="{FC8EE732-0E62-42CC-95BA-9F33C4FA2065}" destId="{B3563565-5C73-43CE-AF24-2B6B676DCA46}" srcOrd="0" destOrd="0" presId="urn:microsoft.com/office/officeart/2005/8/layout/target3"/>
    <dgm:cxn modelId="{90A95B01-2C9A-4762-981B-F77203F5AE6F}" srcId="{E659668D-0427-43B5-8573-DA09F66C494E}" destId="{96DF5A54-6168-4A94-A3FB-31C972C0CE03}" srcOrd="0" destOrd="0" parTransId="{4EAB0D5A-5968-4062-9270-66AA11099B9C}" sibTransId="{8157D06F-A049-4D21-8830-7247DFC5981F}"/>
    <dgm:cxn modelId="{5A251C70-315D-4734-BAF2-B9363B9569CB}" srcId="{FC8EE732-0E62-42CC-95BA-9F33C4FA2065}" destId="{E659668D-0427-43B5-8573-DA09F66C494E}" srcOrd="0" destOrd="0" parTransId="{88EC580F-F8F2-4ED8-8CB2-6FE468751073}" sibTransId="{B74F3072-CCFA-4DCD-B2A1-E06FC11AFED9}"/>
    <dgm:cxn modelId="{42BAEF91-D80A-4427-86AA-AB63B876DCDF}" type="presOf" srcId="{96DF5A54-6168-4A94-A3FB-31C972C0CE03}" destId="{97AF22BE-CED2-486B-86D8-D896C86538D0}" srcOrd="0" destOrd="0" presId="urn:microsoft.com/office/officeart/2005/8/layout/target3"/>
    <dgm:cxn modelId="{2545CA2F-89FE-46C1-B167-BAEB8D014587}" type="presOf" srcId="{E659668D-0427-43B5-8573-DA09F66C494E}" destId="{96FA1DAD-770B-48C2-88AE-4339115405C5}" srcOrd="1" destOrd="0" presId="urn:microsoft.com/office/officeart/2005/8/layout/target3"/>
    <dgm:cxn modelId="{BBF7DB5E-7485-4BD3-AF14-DE6CAB172925}" type="presOf" srcId="{E659668D-0427-43B5-8573-DA09F66C494E}" destId="{55124978-ED5B-45AF-904C-A72044D9F9D6}" srcOrd="0" destOrd="0" presId="urn:microsoft.com/office/officeart/2005/8/layout/target3"/>
    <dgm:cxn modelId="{317D4D99-7124-47AB-83BF-5046F35060FA}" type="presParOf" srcId="{B3563565-5C73-43CE-AF24-2B6B676DCA46}" destId="{1599D269-2523-41CE-BD0C-C5367CD9D326}" srcOrd="0" destOrd="0" presId="urn:microsoft.com/office/officeart/2005/8/layout/target3"/>
    <dgm:cxn modelId="{798B2F81-C03E-4A69-90D8-D39C0BE46DB9}" type="presParOf" srcId="{B3563565-5C73-43CE-AF24-2B6B676DCA46}" destId="{5F9B0E35-2610-4777-9C62-39BC3E8AA8A0}" srcOrd="1" destOrd="0" presId="urn:microsoft.com/office/officeart/2005/8/layout/target3"/>
    <dgm:cxn modelId="{F55BB3BD-8566-4380-BF5E-75DB050079E1}" type="presParOf" srcId="{B3563565-5C73-43CE-AF24-2B6B676DCA46}" destId="{55124978-ED5B-45AF-904C-A72044D9F9D6}" srcOrd="2" destOrd="0" presId="urn:microsoft.com/office/officeart/2005/8/layout/target3"/>
    <dgm:cxn modelId="{63AC1ED3-7292-48AE-9768-01C7E5F99C98}" type="presParOf" srcId="{B3563565-5C73-43CE-AF24-2B6B676DCA46}" destId="{96FA1DAD-770B-48C2-88AE-4339115405C5}" srcOrd="3" destOrd="0" presId="urn:microsoft.com/office/officeart/2005/8/layout/target3"/>
    <dgm:cxn modelId="{E92B1625-5522-49B2-8579-3315D5607A50}" type="presParOf" srcId="{B3563565-5C73-43CE-AF24-2B6B676DCA46}" destId="{97AF22BE-CED2-486B-86D8-D896C86538D0}" srcOrd="4" destOrd="0" presId="urn:microsoft.com/office/officeart/2005/8/layout/target3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73B3416-C51B-4699-8432-B6B2D8C2A26A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C24D1D-7AC9-4E9E-8E72-B97828E083BA}">
      <dgm:prSet/>
      <dgm:spPr/>
      <dgm:t>
        <a:bodyPr/>
        <a:lstStyle/>
        <a:p>
          <a:pPr rtl="0"/>
          <a:endParaRPr lang="ru-RU" b="1" i="1" dirty="0"/>
        </a:p>
      </dgm:t>
    </dgm:pt>
    <dgm:pt modelId="{BFC571AD-09DD-468A-ACB3-120A40F5C685}" type="parTrans" cxnId="{8240BCD3-9A9E-47CC-A01E-634A08948131}">
      <dgm:prSet/>
      <dgm:spPr/>
      <dgm:t>
        <a:bodyPr/>
        <a:lstStyle/>
        <a:p>
          <a:endParaRPr lang="ru-RU"/>
        </a:p>
      </dgm:t>
    </dgm:pt>
    <dgm:pt modelId="{BCCF05EF-E4DA-4E90-928B-FEF99347AE6A}" type="sibTrans" cxnId="{8240BCD3-9A9E-47CC-A01E-634A08948131}">
      <dgm:prSet/>
      <dgm:spPr/>
      <dgm:t>
        <a:bodyPr/>
        <a:lstStyle/>
        <a:p>
          <a:endParaRPr lang="ru-RU"/>
        </a:p>
      </dgm:t>
    </dgm:pt>
    <dgm:pt modelId="{65FC5DED-A764-4886-ADE5-009D7F802B7B}">
      <dgm:prSet/>
      <dgm:spPr/>
      <dgm:t>
        <a:bodyPr/>
        <a:lstStyle/>
        <a:p>
          <a:pPr algn="l" rtl="0"/>
          <a:r>
            <a:rPr lang="ru-RU" b="1" i="1" dirty="0" smtClean="0"/>
            <a:t>5)  Побуждать рассказывать о своём отношении  к конкретному поступку литературного персонажа. Помогать детям понять скрытые мотивы поведения героев произведения. Учить вслушиваться в ритм и мелодику поэтического текста. Помогать выразительно, с естественными интонациями читать стихи, участвовать в чтении текста по ролям, в инсценировках. </a:t>
          </a:r>
          <a:endParaRPr lang="ru-RU" b="1" dirty="0"/>
        </a:p>
      </dgm:t>
    </dgm:pt>
    <dgm:pt modelId="{6A7666FD-7115-4F69-9B1F-62993933E574}" type="parTrans" cxnId="{9FAE4F69-2F8A-4CAB-9DF6-36B50E2F484A}">
      <dgm:prSet/>
      <dgm:spPr/>
      <dgm:t>
        <a:bodyPr/>
        <a:lstStyle/>
        <a:p>
          <a:endParaRPr lang="ru-RU"/>
        </a:p>
      </dgm:t>
    </dgm:pt>
    <dgm:pt modelId="{92045B45-7AD8-4E84-8A50-C800502E0EF0}" type="sibTrans" cxnId="{9FAE4F69-2F8A-4CAB-9DF6-36B50E2F484A}">
      <dgm:prSet/>
      <dgm:spPr/>
      <dgm:t>
        <a:bodyPr/>
        <a:lstStyle/>
        <a:p>
          <a:endParaRPr lang="ru-RU"/>
        </a:p>
      </dgm:t>
    </dgm:pt>
    <dgm:pt modelId="{853ED16E-81D4-4105-B011-9A0C774D0EB0}" type="pres">
      <dgm:prSet presAssocID="{173B3416-C51B-4699-8432-B6B2D8C2A26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0F002A-16CB-4519-A34C-FD9BEB5527A2}" type="pres">
      <dgm:prSet presAssocID="{D0C24D1D-7AC9-4E9E-8E72-B97828E083BA}" presName="circle1" presStyleLbl="node1" presStyleIdx="0" presStyleCnt="2"/>
      <dgm:spPr/>
    </dgm:pt>
    <dgm:pt modelId="{2028DBCD-27E7-4B03-B44A-A6873E08FA56}" type="pres">
      <dgm:prSet presAssocID="{D0C24D1D-7AC9-4E9E-8E72-B97828E083BA}" presName="space" presStyleCnt="0"/>
      <dgm:spPr/>
    </dgm:pt>
    <dgm:pt modelId="{0AFDAA66-3453-407E-8A4E-51E781AC94FC}" type="pres">
      <dgm:prSet presAssocID="{D0C24D1D-7AC9-4E9E-8E72-B97828E083BA}" presName="rect1" presStyleLbl="alignAcc1" presStyleIdx="0" presStyleCnt="2" custScaleX="100466"/>
      <dgm:spPr/>
      <dgm:t>
        <a:bodyPr/>
        <a:lstStyle/>
        <a:p>
          <a:endParaRPr lang="ru-RU"/>
        </a:p>
      </dgm:t>
    </dgm:pt>
    <dgm:pt modelId="{1072F98C-4F75-4B78-BF07-2B3088164092}" type="pres">
      <dgm:prSet presAssocID="{65FC5DED-A764-4886-ADE5-009D7F802B7B}" presName="vertSpace2" presStyleLbl="node1" presStyleIdx="0" presStyleCnt="2"/>
      <dgm:spPr/>
    </dgm:pt>
    <dgm:pt modelId="{FB56C240-39CD-43BC-BC78-1E35E5A90C4D}" type="pres">
      <dgm:prSet presAssocID="{65FC5DED-A764-4886-ADE5-009D7F802B7B}" presName="circle2" presStyleLbl="node1" presStyleIdx="1" presStyleCnt="2"/>
      <dgm:spPr/>
    </dgm:pt>
    <dgm:pt modelId="{2F3BFFEB-708B-4218-B0BF-0FB7BFD471DE}" type="pres">
      <dgm:prSet presAssocID="{65FC5DED-A764-4886-ADE5-009D7F802B7B}" presName="rect2" presStyleLbl="alignAcc1" presStyleIdx="1" presStyleCnt="2" custScaleY="178241" custLinFactNeighborX="876" custLinFactNeighborY="-68095"/>
      <dgm:spPr/>
      <dgm:t>
        <a:bodyPr/>
        <a:lstStyle/>
        <a:p>
          <a:endParaRPr lang="ru-RU"/>
        </a:p>
      </dgm:t>
    </dgm:pt>
    <dgm:pt modelId="{A8C28001-3C37-451B-BA25-A192EB1C2CC3}" type="pres">
      <dgm:prSet presAssocID="{D0C24D1D-7AC9-4E9E-8E72-B97828E083BA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281B77-A35D-47B6-B96A-B8CF601F6860}" type="pres">
      <dgm:prSet presAssocID="{65FC5DED-A764-4886-ADE5-009D7F802B7B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8F711D-7B2E-4C3D-B2AE-00626C01D875}" type="presOf" srcId="{D0C24D1D-7AC9-4E9E-8E72-B97828E083BA}" destId="{0AFDAA66-3453-407E-8A4E-51E781AC94FC}" srcOrd="0" destOrd="0" presId="urn:microsoft.com/office/officeart/2005/8/layout/target3"/>
    <dgm:cxn modelId="{CCD97D7D-A5B4-4B3D-998A-E1175C1BF641}" type="presOf" srcId="{65FC5DED-A764-4886-ADE5-009D7F802B7B}" destId="{8D281B77-A35D-47B6-B96A-B8CF601F6860}" srcOrd="1" destOrd="0" presId="urn:microsoft.com/office/officeart/2005/8/layout/target3"/>
    <dgm:cxn modelId="{143A4010-19CC-4025-9F9F-F39D489C8155}" type="presOf" srcId="{D0C24D1D-7AC9-4E9E-8E72-B97828E083BA}" destId="{A8C28001-3C37-451B-BA25-A192EB1C2CC3}" srcOrd="1" destOrd="0" presId="urn:microsoft.com/office/officeart/2005/8/layout/target3"/>
    <dgm:cxn modelId="{C08EB767-319E-4E96-A749-15C0AFF4053A}" type="presOf" srcId="{65FC5DED-A764-4886-ADE5-009D7F802B7B}" destId="{2F3BFFEB-708B-4218-B0BF-0FB7BFD471DE}" srcOrd="0" destOrd="0" presId="urn:microsoft.com/office/officeart/2005/8/layout/target3"/>
    <dgm:cxn modelId="{8240BCD3-9A9E-47CC-A01E-634A08948131}" srcId="{173B3416-C51B-4699-8432-B6B2D8C2A26A}" destId="{D0C24D1D-7AC9-4E9E-8E72-B97828E083BA}" srcOrd="0" destOrd="0" parTransId="{BFC571AD-09DD-468A-ACB3-120A40F5C685}" sibTransId="{BCCF05EF-E4DA-4E90-928B-FEF99347AE6A}"/>
    <dgm:cxn modelId="{7208993B-719C-4000-B61D-027A8F978F83}" type="presOf" srcId="{173B3416-C51B-4699-8432-B6B2D8C2A26A}" destId="{853ED16E-81D4-4105-B011-9A0C774D0EB0}" srcOrd="0" destOrd="0" presId="urn:microsoft.com/office/officeart/2005/8/layout/target3"/>
    <dgm:cxn modelId="{9FAE4F69-2F8A-4CAB-9DF6-36B50E2F484A}" srcId="{173B3416-C51B-4699-8432-B6B2D8C2A26A}" destId="{65FC5DED-A764-4886-ADE5-009D7F802B7B}" srcOrd="1" destOrd="0" parTransId="{6A7666FD-7115-4F69-9B1F-62993933E574}" sibTransId="{92045B45-7AD8-4E84-8A50-C800502E0EF0}"/>
    <dgm:cxn modelId="{3F43B916-B9FB-435D-BB8D-99CEDA7932AB}" type="presParOf" srcId="{853ED16E-81D4-4105-B011-9A0C774D0EB0}" destId="{5F0F002A-16CB-4519-A34C-FD9BEB5527A2}" srcOrd="0" destOrd="0" presId="urn:microsoft.com/office/officeart/2005/8/layout/target3"/>
    <dgm:cxn modelId="{67F2FB6D-A396-4E99-B03F-AA1642F352EA}" type="presParOf" srcId="{853ED16E-81D4-4105-B011-9A0C774D0EB0}" destId="{2028DBCD-27E7-4B03-B44A-A6873E08FA56}" srcOrd="1" destOrd="0" presId="urn:microsoft.com/office/officeart/2005/8/layout/target3"/>
    <dgm:cxn modelId="{FE437E9D-8050-4AFE-AA85-C0F646F7CA24}" type="presParOf" srcId="{853ED16E-81D4-4105-B011-9A0C774D0EB0}" destId="{0AFDAA66-3453-407E-8A4E-51E781AC94FC}" srcOrd="2" destOrd="0" presId="urn:microsoft.com/office/officeart/2005/8/layout/target3"/>
    <dgm:cxn modelId="{8C0782E6-2D56-466E-B238-A6FAB939F56B}" type="presParOf" srcId="{853ED16E-81D4-4105-B011-9A0C774D0EB0}" destId="{1072F98C-4F75-4B78-BF07-2B3088164092}" srcOrd="3" destOrd="0" presId="urn:microsoft.com/office/officeart/2005/8/layout/target3"/>
    <dgm:cxn modelId="{A170FADB-1DC2-4E74-8463-419D8B1D5436}" type="presParOf" srcId="{853ED16E-81D4-4105-B011-9A0C774D0EB0}" destId="{FB56C240-39CD-43BC-BC78-1E35E5A90C4D}" srcOrd="4" destOrd="0" presId="urn:microsoft.com/office/officeart/2005/8/layout/target3"/>
    <dgm:cxn modelId="{429FD930-C68D-4DDF-B122-D1F3C6B11126}" type="presParOf" srcId="{853ED16E-81D4-4105-B011-9A0C774D0EB0}" destId="{2F3BFFEB-708B-4218-B0BF-0FB7BFD471DE}" srcOrd="5" destOrd="0" presId="urn:microsoft.com/office/officeart/2005/8/layout/target3"/>
    <dgm:cxn modelId="{04C9648F-7D63-4B3C-8078-D0881A802F1B}" type="presParOf" srcId="{853ED16E-81D4-4105-B011-9A0C774D0EB0}" destId="{A8C28001-3C37-451B-BA25-A192EB1C2CC3}" srcOrd="6" destOrd="0" presId="urn:microsoft.com/office/officeart/2005/8/layout/target3"/>
    <dgm:cxn modelId="{D6C3E415-5E60-4142-A7CD-DE6FDC7D7D5E}" type="presParOf" srcId="{853ED16E-81D4-4105-B011-9A0C774D0EB0}" destId="{8D281B77-A35D-47B6-B96A-B8CF601F6860}" srcOrd="7" destOrd="0" presId="urn:microsoft.com/office/officeart/2005/8/layout/target3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8458115-B0AE-4992-A6CB-4DB8AB02E65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1B798CD-02FA-4EDA-9F31-470D36830FED}">
      <dgm:prSet/>
      <dgm:spPr/>
      <dgm:t>
        <a:bodyPr/>
        <a:lstStyle/>
        <a:p>
          <a:pPr rtl="0"/>
          <a:r>
            <a:rPr lang="ru-RU" b="1" i="1" dirty="0" smtClean="0">
              <a:solidFill>
                <a:schemeClr val="tx2">
                  <a:lumMod val="75000"/>
                </a:schemeClr>
              </a:solidFill>
            </a:rPr>
            <a:t>Проект решения педсовета:</a:t>
          </a:r>
          <a:endParaRPr lang="ru-RU" b="1" i="1" dirty="0">
            <a:solidFill>
              <a:schemeClr val="tx2">
                <a:lumMod val="75000"/>
              </a:schemeClr>
            </a:solidFill>
          </a:endParaRPr>
        </a:p>
      </dgm:t>
    </dgm:pt>
    <dgm:pt modelId="{8250426B-C9E3-4DBD-8DE4-E229597CB3D2}" type="parTrans" cxnId="{452969F9-D555-4B98-A730-21C0E8EE079F}">
      <dgm:prSet/>
      <dgm:spPr/>
      <dgm:t>
        <a:bodyPr/>
        <a:lstStyle/>
        <a:p>
          <a:endParaRPr lang="ru-RU"/>
        </a:p>
      </dgm:t>
    </dgm:pt>
    <dgm:pt modelId="{C6EF13F3-D908-4BCB-863C-0F3D9E9D8872}" type="sibTrans" cxnId="{452969F9-D555-4B98-A730-21C0E8EE079F}">
      <dgm:prSet/>
      <dgm:spPr/>
      <dgm:t>
        <a:bodyPr/>
        <a:lstStyle/>
        <a:p>
          <a:endParaRPr lang="ru-RU"/>
        </a:p>
      </dgm:t>
    </dgm:pt>
    <dgm:pt modelId="{4A95278B-9741-41B2-B7F0-7C7055CF50C8}" type="pres">
      <dgm:prSet presAssocID="{D8458115-B0AE-4992-A6CB-4DB8AB02E65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09065A-863F-434B-BCF1-CDF683A0118A}" type="pres">
      <dgm:prSet presAssocID="{A1B798CD-02FA-4EDA-9F31-470D36830FED}" presName="circle1" presStyleLbl="node1" presStyleIdx="0" presStyleCnt="1"/>
      <dgm:spPr/>
    </dgm:pt>
    <dgm:pt modelId="{7C2636F8-ACB3-4C5B-A7B5-4F78BF76F505}" type="pres">
      <dgm:prSet presAssocID="{A1B798CD-02FA-4EDA-9F31-470D36830FED}" presName="space" presStyleCnt="0"/>
      <dgm:spPr/>
    </dgm:pt>
    <dgm:pt modelId="{2E4A8189-871B-4E0E-A17E-97943B126786}" type="pres">
      <dgm:prSet presAssocID="{A1B798CD-02FA-4EDA-9F31-470D36830FED}" presName="rect1" presStyleLbl="alignAcc1" presStyleIdx="0" presStyleCnt="1"/>
      <dgm:spPr/>
      <dgm:t>
        <a:bodyPr/>
        <a:lstStyle/>
        <a:p>
          <a:endParaRPr lang="ru-RU"/>
        </a:p>
      </dgm:t>
    </dgm:pt>
    <dgm:pt modelId="{0586E722-8816-4CD4-93C8-3896B6EE32C0}" type="pres">
      <dgm:prSet presAssocID="{A1B798CD-02FA-4EDA-9F31-470D36830FED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832B7E-1F9E-4D4A-B36B-FCBB272EE55E}" type="presOf" srcId="{A1B798CD-02FA-4EDA-9F31-470D36830FED}" destId="{2E4A8189-871B-4E0E-A17E-97943B126786}" srcOrd="0" destOrd="0" presId="urn:microsoft.com/office/officeart/2005/8/layout/target3"/>
    <dgm:cxn modelId="{452969F9-D555-4B98-A730-21C0E8EE079F}" srcId="{D8458115-B0AE-4992-A6CB-4DB8AB02E657}" destId="{A1B798CD-02FA-4EDA-9F31-470D36830FED}" srcOrd="0" destOrd="0" parTransId="{8250426B-C9E3-4DBD-8DE4-E229597CB3D2}" sibTransId="{C6EF13F3-D908-4BCB-863C-0F3D9E9D8872}"/>
    <dgm:cxn modelId="{D878C7AF-5815-43F7-972D-F2096942219E}" type="presOf" srcId="{D8458115-B0AE-4992-A6CB-4DB8AB02E657}" destId="{4A95278B-9741-41B2-B7F0-7C7055CF50C8}" srcOrd="0" destOrd="0" presId="urn:microsoft.com/office/officeart/2005/8/layout/target3"/>
    <dgm:cxn modelId="{725E404E-42A6-4C47-84A2-0F02594A395E}" type="presOf" srcId="{A1B798CD-02FA-4EDA-9F31-470D36830FED}" destId="{0586E722-8816-4CD4-93C8-3896B6EE32C0}" srcOrd="1" destOrd="0" presId="urn:microsoft.com/office/officeart/2005/8/layout/target3"/>
    <dgm:cxn modelId="{468A948D-5606-40B0-8048-9E5BA5B25C2A}" type="presParOf" srcId="{4A95278B-9741-41B2-B7F0-7C7055CF50C8}" destId="{3209065A-863F-434B-BCF1-CDF683A0118A}" srcOrd="0" destOrd="0" presId="urn:microsoft.com/office/officeart/2005/8/layout/target3"/>
    <dgm:cxn modelId="{499BB42A-C546-42F4-8F34-A9268CC00090}" type="presParOf" srcId="{4A95278B-9741-41B2-B7F0-7C7055CF50C8}" destId="{7C2636F8-ACB3-4C5B-A7B5-4F78BF76F505}" srcOrd="1" destOrd="0" presId="urn:microsoft.com/office/officeart/2005/8/layout/target3"/>
    <dgm:cxn modelId="{52C3312C-F1E9-4A91-8B09-F964F56559A1}" type="presParOf" srcId="{4A95278B-9741-41B2-B7F0-7C7055CF50C8}" destId="{2E4A8189-871B-4E0E-A17E-97943B126786}" srcOrd="2" destOrd="0" presId="urn:microsoft.com/office/officeart/2005/8/layout/target3"/>
    <dgm:cxn modelId="{1D8EA7AD-1551-4A1C-8CF9-8E10C0D8C4DA}" type="presParOf" srcId="{4A95278B-9741-41B2-B7F0-7C7055CF50C8}" destId="{0586E722-8816-4CD4-93C8-3896B6EE32C0}" srcOrd="3" destOrd="0" presId="urn:microsoft.com/office/officeart/2005/8/layout/targe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65AA09-3926-4C6A-9A5B-EB296F287C2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AEFA09A-B931-44F2-A1D7-38E02E6FD682}">
      <dgm:prSet custT="1"/>
      <dgm:spPr/>
      <dgm:t>
        <a:bodyPr/>
        <a:lstStyle/>
        <a:p>
          <a:pPr rtl="0"/>
          <a:r>
            <a:rPr lang="ru-RU" sz="2900" i="1" dirty="0" smtClean="0">
              <a:solidFill>
                <a:schemeClr val="tx2">
                  <a:lumMod val="75000"/>
                </a:schemeClr>
              </a:solidFill>
            </a:rPr>
            <a:t>Вступительное слово</a:t>
          </a:r>
          <a:r>
            <a:rPr lang="ru-RU" sz="2900" i="1" dirty="0" smtClean="0"/>
            <a:t/>
          </a:r>
          <a:br>
            <a:rPr lang="ru-RU" sz="2900" i="1" dirty="0" smtClean="0"/>
          </a:br>
          <a:r>
            <a:rPr lang="ru-RU" sz="3200" b="1" dirty="0" smtClean="0">
              <a:solidFill>
                <a:srgbClr val="C00000"/>
              </a:solidFill>
            </a:rPr>
            <a:t>«Кто вводит дошкольника в мир книги?»</a:t>
          </a:r>
          <a:br>
            <a:rPr lang="ru-RU" sz="3200" b="1" dirty="0" smtClean="0">
              <a:solidFill>
                <a:srgbClr val="C00000"/>
              </a:solidFill>
            </a:rPr>
          </a:br>
          <a:r>
            <a:rPr lang="ru-RU" sz="2400" dirty="0" smtClean="0">
              <a:solidFill>
                <a:schemeClr val="tx2">
                  <a:lumMod val="75000"/>
                </a:schemeClr>
              </a:solidFill>
            </a:rPr>
            <a:t>(заведующая Центра Савинова Н.С.)</a:t>
          </a:r>
          <a:endParaRPr lang="ru-RU" sz="2400" dirty="0">
            <a:solidFill>
              <a:schemeClr val="tx2">
                <a:lumMod val="75000"/>
              </a:schemeClr>
            </a:solidFill>
          </a:endParaRPr>
        </a:p>
      </dgm:t>
    </dgm:pt>
    <dgm:pt modelId="{4CE3BBBF-7648-4079-B278-D7E2EA43E54F}" type="parTrans" cxnId="{57B587FA-F885-46F1-AE28-0F0C3DE9E250}">
      <dgm:prSet/>
      <dgm:spPr/>
      <dgm:t>
        <a:bodyPr/>
        <a:lstStyle/>
        <a:p>
          <a:endParaRPr lang="ru-RU"/>
        </a:p>
      </dgm:t>
    </dgm:pt>
    <dgm:pt modelId="{EE128949-300B-48D8-BFB8-DCA296107F6B}" type="sibTrans" cxnId="{57B587FA-F885-46F1-AE28-0F0C3DE9E250}">
      <dgm:prSet/>
      <dgm:spPr/>
      <dgm:t>
        <a:bodyPr/>
        <a:lstStyle/>
        <a:p>
          <a:endParaRPr lang="ru-RU"/>
        </a:p>
      </dgm:t>
    </dgm:pt>
    <dgm:pt modelId="{D80F9E9D-1025-4E79-9F7E-883DB8237FD4}" type="pres">
      <dgm:prSet presAssocID="{B265AA09-3926-4C6A-9A5B-EB296F287C2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8F8B14-9BE6-4FF1-995A-E5863A30316E}" type="pres">
      <dgm:prSet presAssocID="{5AEFA09A-B931-44F2-A1D7-38E02E6FD682}" presName="circle1" presStyleLbl="node1" presStyleIdx="0" presStyleCnt="1"/>
      <dgm:spPr/>
    </dgm:pt>
    <dgm:pt modelId="{33E23847-83FB-496B-887E-70A3BC4284B8}" type="pres">
      <dgm:prSet presAssocID="{5AEFA09A-B931-44F2-A1D7-38E02E6FD682}" presName="space" presStyleCnt="0"/>
      <dgm:spPr/>
    </dgm:pt>
    <dgm:pt modelId="{E7EEAB10-A53D-4CDE-93C3-D51B2747A691}" type="pres">
      <dgm:prSet presAssocID="{5AEFA09A-B931-44F2-A1D7-38E02E6FD682}" presName="rect1" presStyleLbl="alignAcc1" presStyleIdx="0" presStyleCnt="1"/>
      <dgm:spPr/>
      <dgm:t>
        <a:bodyPr/>
        <a:lstStyle/>
        <a:p>
          <a:endParaRPr lang="ru-RU"/>
        </a:p>
      </dgm:t>
    </dgm:pt>
    <dgm:pt modelId="{29B8521E-09F2-465A-91AC-A8A4A92F2D78}" type="pres">
      <dgm:prSet presAssocID="{5AEFA09A-B931-44F2-A1D7-38E02E6FD682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B587FA-F885-46F1-AE28-0F0C3DE9E250}" srcId="{B265AA09-3926-4C6A-9A5B-EB296F287C24}" destId="{5AEFA09A-B931-44F2-A1D7-38E02E6FD682}" srcOrd="0" destOrd="0" parTransId="{4CE3BBBF-7648-4079-B278-D7E2EA43E54F}" sibTransId="{EE128949-300B-48D8-BFB8-DCA296107F6B}"/>
    <dgm:cxn modelId="{40EE9F66-1B9E-4B89-A467-B6B86E0CDB28}" type="presOf" srcId="{B265AA09-3926-4C6A-9A5B-EB296F287C24}" destId="{D80F9E9D-1025-4E79-9F7E-883DB8237FD4}" srcOrd="0" destOrd="0" presId="urn:microsoft.com/office/officeart/2005/8/layout/target3"/>
    <dgm:cxn modelId="{8E178DDB-6E76-4C1F-91F6-E768A124BCAF}" type="presOf" srcId="{5AEFA09A-B931-44F2-A1D7-38E02E6FD682}" destId="{29B8521E-09F2-465A-91AC-A8A4A92F2D78}" srcOrd="1" destOrd="0" presId="urn:microsoft.com/office/officeart/2005/8/layout/target3"/>
    <dgm:cxn modelId="{ABAFA197-D449-4734-8551-0C49DA9EF7E9}" type="presOf" srcId="{5AEFA09A-B931-44F2-A1D7-38E02E6FD682}" destId="{E7EEAB10-A53D-4CDE-93C3-D51B2747A691}" srcOrd="0" destOrd="0" presId="urn:microsoft.com/office/officeart/2005/8/layout/target3"/>
    <dgm:cxn modelId="{6DA0E2BC-8AC9-4497-B300-95C78C8A88AB}" type="presParOf" srcId="{D80F9E9D-1025-4E79-9F7E-883DB8237FD4}" destId="{9B8F8B14-9BE6-4FF1-995A-E5863A30316E}" srcOrd="0" destOrd="0" presId="urn:microsoft.com/office/officeart/2005/8/layout/target3"/>
    <dgm:cxn modelId="{B115C49A-95C7-4F52-AF3F-AAACB784A088}" type="presParOf" srcId="{D80F9E9D-1025-4E79-9F7E-883DB8237FD4}" destId="{33E23847-83FB-496B-887E-70A3BC4284B8}" srcOrd="1" destOrd="0" presId="urn:microsoft.com/office/officeart/2005/8/layout/target3"/>
    <dgm:cxn modelId="{7C5897E1-F78A-49C2-830D-0C2D4BB02F8E}" type="presParOf" srcId="{D80F9E9D-1025-4E79-9F7E-883DB8237FD4}" destId="{E7EEAB10-A53D-4CDE-93C3-D51B2747A691}" srcOrd="2" destOrd="0" presId="urn:microsoft.com/office/officeart/2005/8/layout/target3"/>
    <dgm:cxn modelId="{3300B0C3-3CF4-44E0-B040-8F75D97D8AB7}" type="presParOf" srcId="{D80F9E9D-1025-4E79-9F7E-883DB8237FD4}" destId="{29B8521E-09F2-465A-91AC-A8A4A92F2D78}" srcOrd="3" destOrd="0" presId="urn:microsoft.com/office/officeart/2005/8/layout/target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6A7A06-5D7E-4ABD-950F-3A8283E9548A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696F7F-2D86-48C1-8350-84CB0555E150}">
      <dgm:prSet custT="1"/>
      <dgm:spPr/>
      <dgm:t>
        <a:bodyPr/>
        <a:lstStyle/>
        <a:p>
          <a:pPr rtl="0"/>
          <a:r>
            <a:rPr lang="ru-RU" sz="2400" b="1" i="1" dirty="0" smtClean="0">
              <a:solidFill>
                <a:schemeClr val="tx2">
                  <a:lumMod val="50000"/>
                </a:schemeClr>
              </a:solidFill>
            </a:rPr>
            <a:t>Умственное развитие</a:t>
          </a:r>
          <a:endParaRPr lang="ru-RU" sz="2400" dirty="0">
            <a:solidFill>
              <a:schemeClr val="tx2">
                <a:lumMod val="50000"/>
              </a:schemeClr>
            </a:solidFill>
          </a:endParaRPr>
        </a:p>
      </dgm:t>
    </dgm:pt>
    <dgm:pt modelId="{7E1C6D5C-1737-4A17-807C-4D272BF0F2E5}" type="parTrans" cxnId="{7B6F9489-8024-4026-831B-CBC3913F19A6}">
      <dgm:prSet/>
      <dgm:spPr/>
      <dgm:t>
        <a:bodyPr/>
        <a:lstStyle/>
        <a:p>
          <a:endParaRPr lang="ru-RU"/>
        </a:p>
      </dgm:t>
    </dgm:pt>
    <dgm:pt modelId="{58F6BB80-AA82-413B-BC85-26D871F925ED}" type="sibTrans" cxnId="{7B6F9489-8024-4026-831B-CBC3913F19A6}">
      <dgm:prSet/>
      <dgm:spPr/>
      <dgm:t>
        <a:bodyPr/>
        <a:lstStyle/>
        <a:p>
          <a:endParaRPr lang="ru-RU"/>
        </a:p>
      </dgm:t>
    </dgm:pt>
    <dgm:pt modelId="{129A5CB1-B360-45D5-BBCD-D8B1EA248BAE}">
      <dgm:prSet custT="1"/>
      <dgm:spPr/>
      <dgm:t>
        <a:bodyPr/>
        <a:lstStyle/>
        <a:p>
          <a:pPr rtl="0"/>
          <a:r>
            <a:rPr lang="ru-RU" sz="2400" b="1" i="1" dirty="0" smtClean="0">
              <a:solidFill>
                <a:schemeClr val="tx2">
                  <a:lumMod val="50000"/>
                </a:schemeClr>
              </a:solidFill>
            </a:rPr>
            <a:t>Нравственное развитие</a:t>
          </a:r>
          <a:endParaRPr lang="ru-RU" sz="2400" dirty="0">
            <a:solidFill>
              <a:schemeClr val="tx2">
                <a:lumMod val="50000"/>
              </a:schemeClr>
            </a:solidFill>
          </a:endParaRPr>
        </a:p>
      </dgm:t>
    </dgm:pt>
    <dgm:pt modelId="{587B8661-E088-477D-8B1C-CEE67A78D8DE}" type="parTrans" cxnId="{B6772240-71FB-4FB5-9553-97233E857389}">
      <dgm:prSet/>
      <dgm:spPr/>
      <dgm:t>
        <a:bodyPr/>
        <a:lstStyle/>
        <a:p>
          <a:endParaRPr lang="ru-RU"/>
        </a:p>
      </dgm:t>
    </dgm:pt>
    <dgm:pt modelId="{31D2C5AD-D424-48F7-80C2-D7B98E0E95AB}" type="sibTrans" cxnId="{B6772240-71FB-4FB5-9553-97233E857389}">
      <dgm:prSet/>
      <dgm:spPr/>
      <dgm:t>
        <a:bodyPr/>
        <a:lstStyle/>
        <a:p>
          <a:endParaRPr lang="ru-RU"/>
        </a:p>
      </dgm:t>
    </dgm:pt>
    <dgm:pt modelId="{B786EC89-47ED-41CC-A99F-7F7F3BBF7210}">
      <dgm:prSet custT="1"/>
      <dgm:spPr/>
      <dgm:t>
        <a:bodyPr/>
        <a:lstStyle/>
        <a:p>
          <a:pPr rtl="0"/>
          <a:r>
            <a:rPr lang="ru-RU" sz="2400" b="1" i="1" dirty="0" smtClean="0">
              <a:solidFill>
                <a:schemeClr val="tx2">
                  <a:lumMod val="50000"/>
                </a:schemeClr>
              </a:solidFill>
            </a:rPr>
            <a:t>Эстетическое развитие </a:t>
          </a:r>
          <a:endParaRPr lang="ru-RU" sz="2400" dirty="0">
            <a:solidFill>
              <a:schemeClr val="tx2">
                <a:lumMod val="50000"/>
              </a:schemeClr>
            </a:solidFill>
          </a:endParaRPr>
        </a:p>
      </dgm:t>
    </dgm:pt>
    <dgm:pt modelId="{B5CCE196-32F3-4A43-831C-6951B8321051}" type="parTrans" cxnId="{CEAEBDC2-ADF0-4AF7-88F2-9EEA03607460}">
      <dgm:prSet/>
      <dgm:spPr/>
      <dgm:t>
        <a:bodyPr/>
        <a:lstStyle/>
        <a:p>
          <a:endParaRPr lang="ru-RU"/>
        </a:p>
      </dgm:t>
    </dgm:pt>
    <dgm:pt modelId="{5679001E-55DB-456C-9600-AEEDF0F6F6D9}" type="sibTrans" cxnId="{CEAEBDC2-ADF0-4AF7-88F2-9EEA03607460}">
      <dgm:prSet/>
      <dgm:spPr/>
      <dgm:t>
        <a:bodyPr/>
        <a:lstStyle/>
        <a:p>
          <a:endParaRPr lang="ru-RU"/>
        </a:p>
      </dgm:t>
    </dgm:pt>
    <dgm:pt modelId="{031E3C3B-8573-431F-9418-FBC7BB117DBD}">
      <dgm:prSet custT="1"/>
      <dgm:spPr/>
      <dgm:t>
        <a:bodyPr/>
        <a:lstStyle/>
        <a:p>
          <a:pPr rtl="0"/>
          <a:r>
            <a:rPr lang="ru-RU" sz="2200" b="1" i="1" dirty="0" smtClean="0">
              <a:solidFill>
                <a:schemeClr val="tx2">
                  <a:lumMod val="50000"/>
                </a:schemeClr>
              </a:solidFill>
            </a:rPr>
            <a:t>Формирование </a:t>
          </a:r>
        </a:p>
        <a:p>
          <a:pPr rtl="0"/>
          <a:r>
            <a:rPr lang="ru-RU" sz="2200" b="1" i="1" dirty="0" smtClean="0">
              <a:solidFill>
                <a:schemeClr val="tx2">
                  <a:lumMod val="50000"/>
                </a:schemeClr>
              </a:solidFill>
            </a:rPr>
            <a:t>грамматически правильной речи </a:t>
          </a:r>
          <a:endParaRPr lang="ru-RU" sz="2200" dirty="0">
            <a:solidFill>
              <a:schemeClr val="tx2">
                <a:lumMod val="50000"/>
              </a:schemeClr>
            </a:solidFill>
          </a:endParaRPr>
        </a:p>
      </dgm:t>
    </dgm:pt>
    <dgm:pt modelId="{F5F847BF-25C0-43FD-8C85-42C9D4B1C965}" type="parTrans" cxnId="{55A00731-59E3-47FD-9312-7B8993474F10}">
      <dgm:prSet/>
      <dgm:spPr/>
      <dgm:t>
        <a:bodyPr/>
        <a:lstStyle/>
        <a:p>
          <a:endParaRPr lang="ru-RU"/>
        </a:p>
      </dgm:t>
    </dgm:pt>
    <dgm:pt modelId="{80FC28BE-FBBA-4914-815C-84A84FFC9DEE}" type="sibTrans" cxnId="{55A00731-59E3-47FD-9312-7B8993474F10}">
      <dgm:prSet/>
      <dgm:spPr/>
      <dgm:t>
        <a:bodyPr/>
        <a:lstStyle/>
        <a:p>
          <a:endParaRPr lang="ru-RU"/>
        </a:p>
      </dgm:t>
    </dgm:pt>
    <dgm:pt modelId="{2CA09D28-C1F2-4DD5-B63D-0F935083B7C8}" type="pres">
      <dgm:prSet presAssocID="{516A7A06-5D7E-4ABD-950F-3A8283E9548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61F17A-5B5B-4D38-AC43-96254FFF894D}" type="pres">
      <dgm:prSet presAssocID="{A0696F7F-2D86-48C1-8350-84CB0555E150}" presName="circle1" presStyleLbl="node1" presStyleIdx="0" presStyleCnt="4"/>
      <dgm:spPr/>
    </dgm:pt>
    <dgm:pt modelId="{3ACA0D56-0923-4B19-A92A-9441A76245C2}" type="pres">
      <dgm:prSet presAssocID="{A0696F7F-2D86-48C1-8350-84CB0555E150}" presName="space" presStyleCnt="0"/>
      <dgm:spPr/>
    </dgm:pt>
    <dgm:pt modelId="{C8E02590-3561-4E13-8C45-251CDF2E1E34}" type="pres">
      <dgm:prSet presAssocID="{A0696F7F-2D86-48C1-8350-84CB0555E150}" presName="rect1" presStyleLbl="alignAcc1" presStyleIdx="0" presStyleCnt="4"/>
      <dgm:spPr/>
      <dgm:t>
        <a:bodyPr/>
        <a:lstStyle/>
        <a:p>
          <a:endParaRPr lang="ru-RU"/>
        </a:p>
      </dgm:t>
    </dgm:pt>
    <dgm:pt modelId="{78ACDA83-3D41-420A-BB77-52BFECD0F565}" type="pres">
      <dgm:prSet presAssocID="{129A5CB1-B360-45D5-BBCD-D8B1EA248BAE}" presName="vertSpace2" presStyleLbl="node1" presStyleIdx="0" presStyleCnt="4"/>
      <dgm:spPr/>
    </dgm:pt>
    <dgm:pt modelId="{D37BC81C-DC15-449D-A173-3A37B74B0CE6}" type="pres">
      <dgm:prSet presAssocID="{129A5CB1-B360-45D5-BBCD-D8B1EA248BAE}" presName="circle2" presStyleLbl="node1" presStyleIdx="1" presStyleCnt="4"/>
      <dgm:spPr/>
    </dgm:pt>
    <dgm:pt modelId="{34E4353B-A6E1-49F1-B066-4E942C41A403}" type="pres">
      <dgm:prSet presAssocID="{129A5CB1-B360-45D5-BBCD-D8B1EA248BAE}" presName="rect2" presStyleLbl="alignAcc1" presStyleIdx="1" presStyleCnt="4"/>
      <dgm:spPr/>
      <dgm:t>
        <a:bodyPr/>
        <a:lstStyle/>
        <a:p>
          <a:endParaRPr lang="ru-RU"/>
        </a:p>
      </dgm:t>
    </dgm:pt>
    <dgm:pt modelId="{FD9C183B-95E6-48B2-86D3-AEE527E8D9AF}" type="pres">
      <dgm:prSet presAssocID="{B786EC89-47ED-41CC-A99F-7F7F3BBF7210}" presName="vertSpace3" presStyleLbl="node1" presStyleIdx="1" presStyleCnt="4"/>
      <dgm:spPr/>
    </dgm:pt>
    <dgm:pt modelId="{C95B9A5A-963C-4FAB-B384-619FF15C7238}" type="pres">
      <dgm:prSet presAssocID="{B786EC89-47ED-41CC-A99F-7F7F3BBF7210}" presName="circle3" presStyleLbl="node1" presStyleIdx="2" presStyleCnt="4"/>
      <dgm:spPr/>
    </dgm:pt>
    <dgm:pt modelId="{3BC8951D-6180-46AD-A354-EC0C15FC15C3}" type="pres">
      <dgm:prSet presAssocID="{B786EC89-47ED-41CC-A99F-7F7F3BBF7210}" presName="rect3" presStyleLbl="alignAcc1" presStyleIdx="2" presStyleCnt="4"/>
      <dgm:spPr/>
      <dgm:t>
        <a:bodyPr/>
        <a:lstStyle/>
        <a:p>
          <a:endParaRPr lang="ru-RU"/>
        </a:p>
      </dgm:t>
    </dgm:pt>
    <dgm:pt modelId="{D4CBC9B4-F6D8-47EB-A864-99FD07E125FC}" type="pres">
      <dgm:prSet presAssocID="{031E3C3B-8573-431F-9418-FBC7BB117DBD}" presName="vertSpace4" presStyleLbl="node1" presStyleIdx="2" presStyleCnt="4"/>
      <dgm:spPr/>
    </dgm:pt>
    <dgm:pt modelId="{DFF0F4A4-A7BD-42F7-AC75-9AFE505A7C32}" type="pres">
      <dgm:prSet presAssocID="{031E3C3B-8573-431F-9418-FBC7BB117DBD}" presName="circle4" presStyleLbl="node1" presStyleIdx="3" presStyleCnt="4"/>
      <dgm:spPr/>
    </dgm:pt>
    <dgm:pt modelId="{A4B1A1EA-271A-4EF3-A19E-863F6401A66C}" type="pres">
      <dgm:prSet presAssocID="{031E3C3B-8573-431F-9418-FBC7BB117DBD}" presName="rect4" presStyleLbl="alignAcc1" presStyleIdx="3" presStyleCnt="4"/>
      <dgm:spPr/>
      <dgm:t>
        <a:bodyPr/>
        <a:lstStyle/>
        <a:p>
          <a:endParaRPr lang="ru-RU"/>
        </a:p>
      </dgm:t>
    </dgm:pt>
    <dgm:pt modelId="{D02F2FEA-2052-4A59-B667-CEE8A2283CBD}" type="pres">
      <dgm:prSet presAssocID="{A0696F7F-2D86-48C1-8350-84CB0555E150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501AEF-D8B9-47E9-A7F1-D0571A76A14E}" type="pres">
      <dgm:prSet presAssocID="{129A5CB1-B360-45D5-BBCD-D8B1EA248BAE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A2FD66-7717-43BF-855C-5B6571CC2899}" type="pres">
      <dgm:prSet presAssocID="{B786EC89-47ED-41CC-A99F-7F7F3BBF7210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DC823B-F4A4-4649-9D3C-5F30DC95CA16}" type="pres">
      <dgm:prSet presAssocID="{031E3C3B-8573-431F-9418-FBC7BB117DBD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F34189-F042-42E7-89DA-07CDF8DA0D72}" type="presOf" srcId="{B786EC89-47ED-41CC-A99F-7F7F3BBF7210}" destId="{3BC8951D-6180-46AD-A354-EC0C15FC15C3}" srcOrd="0" destOrd="0" presId="urn:microsoft.com/office/officeart/2005/8/layout/target3"/>
    <dgm:cxn modelId="{B6772240-71FB-4FB5-9553-97233E857389}" srcId="{516A7A06-5D7E-4ABD-950F-3A8283E9548A}" destId="{129A5CB1-B360-45D5-BBCD-D8B1EA248BAE}" srcOrd="1" destOrd="0" parTransId="{587B8661-E088-477D-8B1C-CEE67A78D8DE}" sibTransId="{31D2C5AD-D424-48F7-80C2-D7B98E0E95AB}"/>
    <dgm:cxn modelId="{7B6F9489-8024-4026-831B-CBC3913F19A6}" srcId="{516A7A06-5D7E-4ABD-950F-3A8283E9548A}" destId="{A0696F7F-2D86-48C1-8350-84CB0555E150}" srcOrd="0" destOrd="0" parTransId="{7E1C6D5C-1737-4A17-807C-4D272BF0F2E5}" sibTransId="{58F6BB80-AA82-413B-BC85-26D871F925ED}"/>
    <dgm:cxn modelId="{55A00731-59E3-47FD-9312-7B8993474F10}" srcId="{516A7A06-5D7E-4ABD-950F-3A8283E9548A}" destId="{031E3C3B-8573-431F-9418-FBC7BB117DBD}" srcOrd="3" destOrd="0" parTransId="{F5F847BF-25C0-43FD-8C85-42C9D4B1C965}" sibTransId="{80FC28BE-FBBA-4914-815C-84A84FFC9DEE}"/>
    <dgm:cxn modelId="{295DB9E0-D6E5-4D15-BC91-3F77D21C7638}" type="presOf" srcId="{129A5CB1-B360-45D5-BBCD-D8B1EA248BAE}" destId="{7D501AEF-D8B9-47E9-A7F1-D0571A76A14E}" srcOrd="1" destOrd="0" presId="urn:microsoft.com/office/officeart/2005/8/layout/target3"/>
    <dgm:cxn modelId="{BB8C2007-F5BF-4661-8F1D-6AF185202A6B}" type="presOf" srcId="{031E3C3B-8573-431F-9418-FBC7BB117DBD}" destId="{A4B1A1EA-271A-4EF3-A19E-863F6401A66C}" srcOrd="0" destOrd="0" presId="urn:microsoft.com/office/officeart/2005/8/layout/target3"/>
    <dgm:cxn modelId="{6F41D9EB-7411-41FC-9F36-77876564B15D}" type="presOf" srcId="{516A7A06-5D7E-4ABD-950F-3A8283E9548A}" destId="{2CA09D28-C1F2-4DD5-B63D-0F935083B7C8}" srcOrd="0" destOrd="0" presId="urn:microsoft.com/office/officeart/2005/8/layout/target3"/>
    <dgm:cxn modelId="{DDF28F5B-FA9A-45E4-B229-D7B7AB40ECF2}" type="presOf" srcId="{A0696F7F-2D86-48C1-8350-84CB0555E150}" destId="{D02F2FEA-2052-4A59-B667-CEE8A2283CBD}" srcOrd="1" destOrd="0" presId="urn:microsoft.com/office/officeart/2005/8/layout/target3"/>
    <dgm:cxn modelId="{CEAEBDC2-ADF0-4AF7-88F2-9EEA03607460}" srcId="{516A7A06-5D7E-4ABD-950F-3A8283E9548A}" destId="{B786EC89-47ED-41CC-A99F-7F7F3BBF7210}" srcOrd="2" destOrd="0" parTransId="{B5CCE196-32F3-4A43-831C-6951B8321051}" sibTransId="{5679001E-55DB-456C-9600-AEEDF0F6F6D9}"/>
    <dgm:cxn modelId="{755F1B44-0FD9-4347-9AC4-AA610B75CDE3}" type="presOf" srcId="{129A5CB1-B360-45D5-BBCD-D8B1EA248BAE}" destId="{34E4353B-A6E1-49F1-B066-4E942C41A403}" srcOrd="0" destOrd="0" presId="urn:microsoft.com/office/officeart/2005/8/layout/target3"/>
    <dgm:cxn modelId="{A462A110-E37C-484A-9CCB-233F63316A15}" type="presOf" srcId="{031E3C3B-8573-431F-9418-FBC7BB117DBD}" destId="{2CDC823B-F4A4-4649-9D3C-5F30DC95CA16}" srcOrd="1" destOrd="0" presId="urn:microsoft.com/office/officeart/2005/8/layout/target3"/>
    <dgm:cxn modelId="{932E22C9-1343-4EDE-A75B-467B63FD97A2}" type="presOf" srcId="{A0696F7F-2D86-48C1-8350-84CB0555E150}" destId="{C8E02590-3561-4E13-8C45-251CDF2E1E34}" srcOrd="0" destOrd="0" presId="urn:microsoft.com/office/officeart/2005/8/layout/target3"/>
    <dgm:cxn modelId="{15F89E0A-E9B4-48B3-A8BA-9BEFD52FED19}" type="presOf" srcId="{B786EC89-47ED-41CC-A99F-7F7F3BBF7210}" destId="{BFA2FD66-7717-43BF-855C-5B6571CC2899}" srcOrd="1" destOrd="0" presId="urn:microsoft.com/office/officeart/2005/8/layout/target3"/>
    <dgm:cxn modelId="{BE9E0BC1-CEEE-4806-922D-F676D9240DC8}" type="presParOf" srcId="{2CA09D28-C1F2-4DD5-B63D-0F935083B7C8}" destId="{DE61F17A-5B5B-4D38-AC43-96254FFF894D}" srcOrd="0" destOrd="0" presId="urn:microsoft.com/office/officeart/2005/8/layout/target3"/>
    <dgm:cxn modelId="{E8F60F86-E9FE-46F0-8F71-7120D6630B1F}" type="presParOf" srcId="{2CA09D28-C1F2-4DD5-B63D-0F935083B7C8}" destId="{3ACA0D56-0923-4B19-A92A-9441A76245C2}" srcOrd="1" destOrd="0" presId="urn:microsoft.com/office/officeart/2005/8/layout/target3"/>
    <dgm:cxn modelId="{33DF08C9-D6D3-4676-A9AD-C0EE306F727D}" type="presParOf" srcId="{2CA09D28-C1F2-4DD5-B63D-0F935083B7C8}" destId="{C8E02590-3561-4E13-8C45-251CDF2E1E34}" srcOrd="2" destOrd="0" presId="urn:microsoft.com/office/officeart/2005/8/layout/target3"/>
    <dgm:cxn modelId="{948B14B3-2970-4713-9943-A5ED85823767}" type="presParOf" srcId="{2CA09D28-C1F2-4DD5-B63D-0F935083B7C8}" destId="{78ACDA83-3D41-420A-BB77-52BFECD0F565}" srcOrd="3" destOrd="0" presId="urn:microsoft.com/office/officeart/2005/8/layout/target3"/>
    <dgm:cxn modelId="{71211887-3EEA-4016-B9B6-928A8265F28F}" type="presParOf" srcId="{2CA09D28-C1F2-4DD5-B63D-0F935083B7C8}" destId="{D37BC81C-DC15-449D-A173-3A37B74B0CE6}" srcOrd="4" destOrd="0" presId="urn:microsoft.com/office/officeart/2005/8/layout/target3"/>
    <dgm:cxn modelId="{8AA1A8FF-3511-49C5-B11A-63EFF2DD3692}" type="presParOf" srcId="{2CA09D28-C1F2-4DD5-B63D-0F935083B7C8}" destId="{34E4353B-A6E1-49F1-B066-4E942C41A403}" srcOrd="5" destOrd="0" presId="urn:microsoft.com/office/officeart/2005/8/layout/target3"/>
    <dgm:cxn modelId="{AADBD2BA-60B8-4B24-BB10-E93A19A19ED3}" type="presParOf" srcId="{2CA09D28-C1F2-4DD5-B63D-0F935083B7C8}" destId="{FD9C183B-95E6-48B2-86D3-AEE527E8D9AF}" srcOrd="6" destOrd="0" presId="urn:microsoft.com/office/officeart/2005/8/layout/target3"/>
    <dgm:cxn modelId="{1175536C-52F8-404A-8606-ECF1B71EE3F0}" type="presParOf" srcId="{2CA09D28-C1F2-4DD5-B63D-0F935083B7C8}" destId="{C95B9A5A-963C-4FAB-B384-619FF15C7238}" srcOrd="7" destOrd="0" presId="urn:microsoft.com/office/officeart/2005/8/layout/target3"/>
    <dgm:cxn modelId="{77BAEBF3-046E-4E01-9AE0-A0486DD641C2}" type="presParOf" srcId="{2CA09D28-C1F2-4DD5-B63D-0F935083B7C8}" destId="{3BC8951D-6180-46AD-A354-EC0C15FC15C3}" srcOrd="8" destOrd="0" presId="urn:microsoft.com/office/officeart/2005/8/layout/target3"/>
    <dgm:cxn modelId="{10D4B638-EC83-4834-B9E4-086096D52D85}" type="presParOf" srcId="{2CA09D28-C1F2-4DD5-B63D-0F935083B7C8}" destId="{D4CBC9B4-F6D8-47EB-A864-99FD07E125FC}" srcOrd="9" destOrd="0" presId="urn:microsoft.com/office/officeart/2005/8/layout/target3"/>
    <dgm:cxn modelId="{FC36250B-FBBB-46DF-8DC4-176A31779D3B}" type="presParOf" srcId="{2CA09D28-C1F2-4DD5-B63D-0F935083B7C8}" destId="{DFF0F4A4-A7BD-42F7-AC75-9AFE505A7C32}" srcOrd="10" destOrd="0" presId="urn:microsoft.com/office/officeart/2005/8/layout/target3"/>
    <dgm:cxn modelId="{24FB07C4-9C0B-4EA0-8CF6-05F44F22AA5D}" type="presParOf" srcId="{2CA09D28-C1F2-4DD5-B63D-0F935083B7C8}" destId="{A4B1A1EA-271A-4EF3-A19E-863F6401A66C}" srcOrd="11" destOrd="0" presId="urn:microsoft.com/office/officeart/2005/8/layout/target3"/>
    <dgm:cxn modelId="{87B46CF6-9AD8-4B22-83E4-15020FA1171D}" type="presParOf" srcId="{2CA09D28-C1F2-4DD5-B63D-0F935083B7C8}" destId="{D02F2FEA-2052-4A59-B667-CEE8A2283CBD}" srcOrd="12" destOrd="0" presId="urn:microsoft.com/office/officeart/2005/8/layout/target3"/>
    <dgm:cxn modelId="{17AC880D-A292-4AB4-80DE-30AA75267265}" type="presParOf" srcId="{2CA09D28-C1F2-4DD5-B63D-0F935083B7C8}" destId="{7D501AEF-D8B9-47E9-A7F1-D0571A76A14E}" srcOrd="13" destOrd="0" presId="urn:microsoft.com/office/officeart/2005/8/layout/target3"/>
    <dgm:cxn modelId="{677E1209-6B52-4AE4-9757-8A595B4FEB29}" type="presParOf" srcId="{2CA09D28-C1F2-4DD5-B63D-0F935083B7C8}" destId="{BFA2FD66-7717-43BF-855C-5B6571CC2899}" srcOrd="14" destOrd="0" presId="urn:microsoft.com/office/officeart/2005/8/layout/target3"/>
    <dgm:cxn modelId="{4BBF5C94-9C98-4CA7-8662-BBF3813C5040}" type="presParOf" srcId="{2CA09D28-C1F2-4DD5-B63D-0F935083B7C8}" destId="{2CDC823B-F4A4-4649-9D3C-5F30DC95CA16}" srcOrd="15" destOrd="0" presId="urn:microsoft.com/office/officeart/2005/8/layout/target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9D22BF-94A5-4158-87F9-509F825F8530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6AA323-EFCA-4E27-B199-2B323046E5AF}">
      <dgm:prSet/>
      <dgm:spPr/>
      <dgm:t>
        <a:bodyPr/>
        <a:lstStyle/>
        <a:p>
          <a:pPr rtl="0"/>
          <a:r>
            <a:rPr lang="ru-RU" b="1" dirty="0" smtClean="0"/>
            <a:t>Подведение итогов тематической проверки «Ознакомление дошкольников с художественной литературой» (творческая группа).</a:t>
          </a:r>
          <a:endParaRPr lang="ru-RU" dirty="0"/>
        </a:p>
      </dgm:t>
    </dgm:pt>
    <dgm:pt modelId="{206E64B5-C21C-4BA0-BB40-757B355781DB}" type="parTrans" cxnId="{65A5C850-FFF6-4C08-89F3-36B4480A0C7B}">
      <dgm:prSet/>
      <dgm:spPr/>
      <dgm:t>
        <a:bodyPr/>
        <a:lstStyle/>
        <a:p>
          <a:endParaRPr lang="ru-RU"/>
        </a:p>
      </dgm:t>
    </dgm:pt>
    <dgm:pt modelId="{C4E22FD9-C8C1-462E-81EE-AF06A862DE3E}" type="sibTrans" cxnId="{65A5C850-FFF6-4C08-89F3-36B4480A0C7B}">
      <dgm:prSet/>
      <dgm:spPr/>
      <dgm:t>
        <a:bodyPr/>
        <a:lstStyle/>
        <a:p>
          <a:endParaRPr lang="ru-RU"/>
        </a:p>
      </dgm:t>
    </dgm:pt>
    <dgm:pt modelId="{65821112-1705-4F24-BB5C-DC38B2DBA95B}" type="pres">
      <dgm:prSet presAssocID="{D99D22BF-94A5-4158-87F9-509F825F853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35C20E-B586-4F20-B2EC-9318E3297177}" type="pres">
      <dgm:prSet presAssocID="{FE6AA323-EFCA-4E27-B199-2B323046E5AF}" presName="comp" presStyleCnt="0"/>
      <dgm:spPr/>
    </dgm:pt>
    <dgm:pt modelId="{8A48D659-8B75-417D-9CD9-997BFB0DAB49}" type="pres">
      <dgm:prSet presAssocID="{FE6AA323-EFCA-4E27-B199-2B323046E5AF}" presName="box" presStyleLbl="node1" presStyleIdx="0" presStyleCnt="1"/>
      <dgm:spPr/>
      <dgm:t>
        <a:bodyPr/>
        <a:lstStyle/>
        <a:p>
          <a:endParaRPr lang="ru-RU"/>
        </a:p>
      </dgm:t>
    </dgm:pt>
    <dgm:pt modelId="{AD7F5683-886C-41A2-897A-20FDEB74787D}" type="pres">
      <dgm:prSet presAssocID="{FE6AA323-EFCA-4E27-B199-2B323046E5AF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E5226B5-FE00-4055-B3BF-3B3A803351E6}" type="pres">
      <dgm:prSet presAssocID="{FE6AA323-EFCA-4E27-B199-2B323046E5AF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7F6D44-FCC9-4341-8CA2-F34864F76AC5}" type="presOf" srcId="{FE6AA323-EFCA-4E27-B199-2B323046E5AF}" destId="{8A48D659-8B75-417D-9CD9-997BFB0DAB49}" srcOrd="0" destOrd="0" presId="urn:microsoft.com/office/officeart/2005/8/layout/vList4"/>
    <dgm:cxn modelId="{7A065F67-64D7-4B97-830C-77063CCC8CF5}" type="presOf" srcId="{D99D22BF-94A5-4158-87F9-509F825F8530}" destId="{65821112-1705-4F24-BB5C-DC38B2DBA95B}" srcOrd="0" destOrd="0" presId="urn:microsoft.com/office/officeart/2005/8/layout/vList4"/>
    <dgm:cxn modelId="{65A5C850-FFF6-4C08-89F3-36B4480A0C7B}" srcId="{D99D22BF-94A5-4158-87F9-509F825F8530}" destId="{FE6AA323-EFCA-4E27-B199-2B323046E5AF}" srcOrd="0" destOrd="0" parTransId="{206E64B5-C21C-4BA0-BB40-757B355781DB}" sibTransId="{C4E22FD9-C8C1-462E-81EE-AF06A862DE3E}"/>
    <dgm:cxn modelId="{E8DF41E4-D325-4D34-801C-7CC5F01031B8}" type="presOf" srcId="{FE6AA323-EFCA-4E27-B199-2B323046E5AF}" destId="{FE5226B5-FE00-4055-B3BF-3B3A803351E6}" srcOrd="1" destOrd="0" presId="urn:microsoft.com/office/officeart/2005/8/layout/vList4"/>
    <dgm:cxn modelId="{D137DCE5-D470-4689-BE16-C91F4C951A8E}" type="presParOf" srcId="{65821112-1705-4F24-BB5C-DC38B2DBA95B}" destId="{5535C20E-B586-4F20-B2EC-9318E3297177}" srcOrd="0" destOrd="0" presId="urn:microsoft.com/office/officeart/2005/8/layout/vList4"/>
    <dgm:cxn modelId="{7BD58603-50A3-4043-82A9-9D6760F314BD}" type="presParOf" srcId="{5535C20E-B586-4F20-B2EC-9318E3297177}" destId="{8A48D659-8B75-417D-9CD9-997BFB0DAB49}" srcOrd="0" destOrd="0" presId="urn:microsoft.com/office/officeart/2005/8/layout/vList4"/>
    <dgm:cxn modelId="{137C89E1-36B1-4931-B95C-F3CB6797C4E1}" type="presParOf" srcId="{5535C20E-B586-4F20-B2EC-9318E3297177}" destId="{AD7F5683-886C-41A2-897A-20FDEB74787D}" srcOrd="1" destOrd="0" presId="urn:microsoft.com/office/officeart/2005/8/layout/vList4"/>
    <dgm:cxn modelId="{75301C0A-8E73-46DC-A496-ABAB03F2B785}" type="presParOf" srcId="{5535C20E-B586-4F20-B2EC-9318E3297177}" destId="{FE5226B5-FE00-4055-B3BF-3B3A803351E6}" srcOrd="2" destOrd="0" presId="urn:microsoft.com/office/officeart/2005/8/layout/vList4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99D22BF-94A5-4158-87F9-509F825F8530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6AA323-EFCA-4E27-B199-2B323046E5AF}">
      <dgm:prSet/>
      <dgm:spPr/>
      <dgm:t>
        <a:bodyPr/>
        <a:lstStyle/>
        <a:p>
          <a:pPr rtl="0"/>
          <a:r>
            <a:rPr lang="ru-RU" b="1" dirty="0" smtClean="0"/>
            <a:t>Подведение итогов тематической проверки «Ознакомление дошкольников с художественной литературой» (творческая группа).</a:t>
          </a:r>
          <a:endParaRPr lang="ru-RU" dirty="0"/>
        </a:p>
      </dgm:t>
    </dgm:pt>
    <dgm:pt modelId="{206E64B5-C21C-4BA0-BB40-757B355781DB}" type="parTrans" cxnId="{65A5C850-FFF6-4C08-89F3-36B4480A0C7B}">
      <dgm:prSet/>
      <dgm:spPr/>
      <dgm:t>
        <a:bodyPr/>
        <a:lstStyle/>
        <a:p>
          <a:endParaRPr lang="ru-RU"/>
        </a:p>
      </dgm:t>
    </dgm:pt>
    <dgm:pt modelId="{C4E22FD9-C8C1-462E-81EE-AF06A862DE3E}" type="sibTrans" cxnId="{65A5C850-FFF6-4C08-89F3-36B4480A0C7B}">
      <dgm:prSet/>
      <dgm:spPr/>
      <dgm:t>
        <a:bodyPr/>
        <a:lstStyle/>
        <a:p>
          <a:endParaRPr lang="ru-RU"/>
        </a:p>
      </dgm:t>
    </dgm:pt>
    <dgm:pt modelId="{65821112-1705-4F24-BB5C-DC38B2DBA95B}" type="pres">
      <dgm:prSet presAssocID="{D99D22BF-94A5-4158-87F9-509F825F853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35C20E-B586-4F20-B2EC-9318E3297177}" type="pres">
      <dgm:prSet presAssocID="{FE6AA323-EFCA-4E27-B199-2B323046E5AF}" presName="comp" presStyleCnt="0"/>
      <dgm:spPr/>
    </dgm:pt>
    <dgm:pt modelId="{8A48D659-8B75-417D-9CD9-997BFB0DAB49}" type="pres">
      <dgm:prSet presAssocID="{FE6AA323-EFCA-4E27-B199-2B323046E5AF}" presName="box" presStyleLbl="node1" presStyleIdx="0" presStyleCnt="1"/>
      <dgm:spPr/>
      <dgm:t>
        <a:bodyPr/>
        <a:lstStyle/>
        <a:p>
          <a:endParaRPr lang="ru-RU"/>
        </a:p>
      </dgm:t>
    </dgm:pt>
    <dgm:pt modelId="{AD7F5683-886C-41A2-897A-20FDEB74787D}" type="pres">
      <dgm:prSet presAssocID="{FE6AA323-EFCA-4E27-B199-2B323046E5AF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E5226B5-FE00-4055-B3BF-3B3A803351E6}" type="pres">
      <dgm:prSet presAssocID="{FE6AA323-EFCA-4E27-B199-2B323046E5AF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E4D538-EFB1-46FE-B78B-9BBF6111D059}" type="presOf" srcId="{FE6AA323-EFCA-4E27-B199-2B323046E5AF}" destId="{FE5226B5-FE00-4055-B3BF-3B3A803351E6}" srcOrd="1" destOrd="0" presId="urn:microsoft.com/office/officeart/2005/8/layout/vList4"/>
    <dgm:cxn modelId="{65A5C850-FFF6-4C08-89F3-36B4480A0C7B}" srcId="{D99D22BF-94A5-4158-87F9-509F825F8530}" destId="{FE6AA323-EFCA-4E27-B199-2B323046E5AF}" srcOrd="0" destOrd="0" parTransId="{206E64B5-C21C-4BA0-BB40-757B355781DB}" sibTransId="{C4E22FD9-C8C1-462E-81EE-AF06A862DE3E}"/>
    <dgm:cxn modelId="{8D3E2E6B-56FD-4D42-8697-5CB1288E091E}" type="presOf" srcId="{FE6AA323-EFCA-4E27-B199-2B323046E5AF}" destId="{8A48D659-8B75-417D-9CD9-997BFB0DAB49}" srcOrd="0" destOrd="0" presId="urn:microsoft.com/office/officeart/2005/8/layout/vList4"/>
    <dgm:cxn modelId="{33A67104-36CF-453A-9656-4FE400462837}" type="presOf" srcId="{D99D22BF-94A5-4158-87F9-509F825F8530}" destId="{65821112-1705-4F24-BB5C-DC38B2DBA95B}" srcOrd="0" destOrd="0" presId="urn:microsoft.com/office/officeart/2005/8/layout/vList4"/>
    <dgm:cxn modelId="{8E69B4AD-F0B2-437F-BD8B-99980008A7FC}" type="presParOf" srcId="{65821112-1705-4F24-BB5C-DC38B2DBA95B}" destId="{5535C20E-B586-4F20-B2EC-9318E3297177}" srcOrd="0" destOrd="0" presId="urn:microsoft.com/office/officeart/2005/8/layout/vList4"/>
    <dgm:cxn modelId="{E2F6ED93-DFBE-414A-A979-25E1F9A14DF4}" type="presParOf" srcId="{5535C20E-B586-4F20-B2EC-9318E3297177}" destId="{8A48D659-8B75-417D-9CD9-997BFB0DAB49}" srcOrd="0" destOrd="0" presId="urn:microsoft.com/office/officeart/2005/8/layout/vList4"/>
    <dgm:cxn modelId="{9D3DDCBA-5590-4B32-AFB5-B6066B3DC6F8}" type="presParOf" srcId="{5535C20E-B586-4F20-B2EC-9318E3297177}" destId="{AD7F5683-886C-41A2-897A-20FDEB74787D}" srcOrd="1" destOrd="0" presId="urn:microsoft.com/office/officeart/2005/8/layout/vList4"/>
    <dgm:cxn modelId="{60AFEA92-3965-4B8A-B45F-516EC8EE4647}" type="presParOf" srcId="{5535C20E-B586-4F20-B2EC-9318E3297177}" destId="{FE5226B5-FE00-4055-B3BF-3B3A803351E6}" srcOrd="2" destOrd="0" presId="urn:microsoft.com/office/officeart/2005/8/layout/vList4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99D22BF-94A5-4158-87F9-509F825F8530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6AA323-EFCA-4E27-B199-2B323046E5AF}">
      <dgm:prSet/>
      <dgm:spPr/>
      <dgm:t>
        <a:bodyPr/>
        <a:lstStyle/>
        <a:p>
          <a:pPr rtl="0"/>
          <a:r>
            <a:rPr lang="ru-RU" b="1" dirty="0" smtClean="0"/>
            <a:t>Подведение итогов тематической проверки «Ознакомление дошкольников с художественной литературой» (творческая группа).</a:t>
          </a:r>
          <a:endParaRPr lang="ru-RU" dirty="0"/>
        </a:p>
      </dgm:t>
    </dgm:pt>
    <dgm:pt modelId="{206E64B5-C21C-4BA0-BB40-757B355781DB}" type="parTrans" cxnId="{65A5C850-FFF6-4C08-89F3-36B4480A0C7B}">
      <dgm:prSet/>
      <dgm:spPr/>
      <dgm:t>
        <a:bodyPr/>
        <a:lstStyle/>
        <a:p>
          <a:endParaRPr lang="ru-RU"/>
        </a:p>
      </dgm:t>
    </dgm:pt>
    <dgm:pt modelId="{C4E22FD9-C8C1-462E-81EE-AF06A862DE3E}" type="sibTrans" cxnId="{65A5C850-FFF6-4C08-89F3-36B4480A0C7B}">
      <dgm:prSet/>
      <dgm:spPr/>
      <dgm:t>
        <a:bodyPr/>
        <a:lstStyle/>
        <a:p>
          <a:endParaRPr lang="ru-RU"/>
        </a:p>
      </dgm:t>
    </dgm:pt>
    <dgm:pt modelId="{65821112-1705-4F24-BB5C-DC38B2DBA95B}" type="pres">
      <dgm:prSet presAssocID="{D99D22BF-94A5-4158-87F9-509F825F853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35C20E-B586-4F20-B2EC-9318E3297177}" type="pres">
      <dgm:prSet presAssocID="{FE6AA323-EFCA-4E27-B199-2B323046E5AF}" presName="comp" presStyleCnt="0"/>
      <dgm:spPr/>
    </dgm:pt>
    <dgm:pt modelId="{8A48D659-8B75-417D-9CD9-997BFB0DAB49}" type="pres">
      <dgm:prSet presAssocID="{FE6AA323-EFCA-4E27-B199-2B323046E5AF}" presName="box" presStyleLbl="node1" presStyleIdx="0" presStyleCnt="1"/>
      <dgm:spPr/>
      <dgm:t>
        <a:bodyPr/>
        <a:lstStyle/>
        <a:p>
          <a:endParaRPr lang="ru-RU"/>
        </a:p>
      </dgm:t>
    </dgm:pt>
    <dgm:pt modelId="{AD7F5683-886C-41A2-897A-20FDEB74787D}" type="pres">
      <dgm:prSet presAssocID="{FE6AA323-EFCA-4E27-B199-2B323046E5AF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E5226B5-FE00-4055-B3BF-3B3A803351E6}" type="pres">
      <dgm:prSet presAssocID="{FE6AA323-EFCA-4E27-B199-2B323046E5AF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721133-707D-4790-AE84-E01F9D00C603}" type="presOf" srcId="{FE6AA323-EFCA-4E27-B199-2B323046E5AF}" destId="{8A48D659-8B75-417D-9CD9-997BFB0DAB49}" srcOrd="0" destOrd="0" presId="urn:microsoft.com/office/officeart/2005/8/layout/vList4"/>
    <dgm:cxn modelId="{65A5C850-FFF6-4C08-89F3-36B4480A0C7B}" srcId="{D99D22BF-94A5-4158-87F9-509F825F8530}" destId="{FE6AA323-EFCA-4E27-B199-2B323046E5AF}" srcOrd="0" destOrd="0" parTransId="{206E64B5-C21C-4BA0-BB40-757B355781DB}" sibTransId="{C4E22FD9-C8C1-462E-81EE-AF06A862DE3E}"/>
    <dgm:cxn modelId="{6BEF381B-1097-4D76-AD49-C36C84D4621A}" type="presOf" srcId="{D99D22BF-94A5-4158-87F9-509F825F8530}" destId="{65821112-1705-4F24-BB5C-DC38B2DBA95B}" srcOrd="0" destOrd="0" presId="urn:microsoft.com/office/officeart/2005/8/layout/vList4"/>
    <dgm:cxn modelId="{3D9353CF-7C39-4756-9D3A-BA9049E0617B}" type="presOf" srcId="{FE6AA323-EFCA-4E27-B199-2B323046E5AF}" destId="{FE5226B5-FE00-4055-B3BF-3B3A803351E6}" srcOrd="1" destOrd="0" presId="urn:microsoft.com/office/officeart/2005/8/layout/vList4"/>
    <dgm:cxn modelId="{2CC9608F-E9EC-4038-B39E-203834B7F423}" type="presParOf" srcId="{65821112-1705-4F24-BB5C-DC38B2DBA95B}" destId="{5535C20E-B586-4F20-B2EC-9318E3297177}" srcOrd="0" destOrd="0" presId="urn:microsoft.com/office/officeart/2005/8/layout/vList4"/>
    <dgm:cxn modelId="{F7BEEA4E-6498-4D9C-9E9B-4734318ACA32}" type="presParOf" srcId="{5535C20E-B586-4F20-B2EC-9318E3297177}" destId="{8A48D659-8B75-417D-9CD9-997BFB0DAB49}" srcOrd="0" destOrd="0" presId="urn:microsoft.com/office/officeart/2005/8/layout/vList4"/>
    <dgm:cxn modelId="{7AA8A70B-734A-4639-A98E-FCD4EE56508C}" type="presParOf" srcId="{5535C20E-B586-4F20-B2EC-9318E3297177}" destId="{AD7F5683-886C-41A2-897A-20FDEB74787D}" srcOrd="1" destOrd="0" presId="urn:microsoft.com/office/officeart/2005/8/layout/vList4"/>
    <dgm:cxn modelId="{B5F87706-57F2-415A-89E8-A5532283AD7C}" type="presParOf" srcId="{5535C20E-B586-4F20-B2EC-9318E3297177}" destId="{FE5226B5-FE00-4055-B3BF-3B3A803351E6}" srcOrd="2" destOrd="0" presId="urn:microsoft.com/office/officeart/2005/8/layout/vList4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99D22BF-94A5-4158-87F9-509F825F8530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6AA323-EFCA-4E27-B199-2B323046E5AF}">
      <dgm:prSet/>
      <dgm:spPr/>
      <dgm:t>
        <a:bodyPr/>
        <a:lstStyle/>
        <a:p>
          <a:pPr rtl="0"/>
          <a:r>
            <a:rPr lang="ru-RU" b="1" dirty="0" smtClean="0"/>
            <a:t>Подведение итогов тематической проверки «Ознакомление дошкольников с художественной литературой» (творческая группа).</a:t>
          </a:r>
          <a:endParaRPr lang="ru-RU" dirty="0"/>
        </a:p>
      </dgm:t>
    </dgm:pt>
    <dgm:pt modelId="{206E64B5-C21C-4BA0-BB40-757B355781DB}" type="parTrans" cxnId="{65A5C850-FFF6-4C08-89F3-36B4480A0C7B}">
      <dgm:prSet/>
      <dgm:spPr/>
      <dgm:t>
        <a:bodyPr/>
        <a:lstStyle/>
        <a:p>
          <a:endParaRPr lang="ru-RU"/>
        </a:p>
      </dgm:t>
    </dgm:pt>
    <dgm:pt modelId="{C4E22FD9-C8C1-462E-81EE-AF06A862DE3E}" type="sibTrans" cxnId="{65A5C850-FFF6-4C08-89F3-36B4480A0C7B}">
      <dgm:prSet/>
      <dgm:spPr/>
      <dgm:t>
        <a:bodyPr/>
        <a:lstStyle/>
        <a:p>
          <a:endParaRPr lang="ru-RU"/>
        </a:p>
      </dgm:t>
    </dgm:pt>
    <dgm:pt modelId="{65821112-1705-4F24-BB5C-DC38B2DBA95B}" type="pres">
      <dgm:prSet presAssocID="{D99D22BF-94A5-4158-87F9-509F825F853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35C20E-B586-4F20-B2EC-9318E3297177}" type="pres">
      <dgm:prSet presAssocID="{FE6AA323-EFCA-4E27-B199-2B323046E5AF}" presName="comp" presStyleCnt="0"/>
      <dgm:spPr/>
    </dgm:pt>
    <dgm:pt modelId="{8A48D659-8B75-417D-9CD9-997BFB0DAB49}" type="pres">
      <dgm:prSet presAssocID="{FE6AA323-EFCA-4E27-B199-2B323046E5AF}" presName="box" presStyleLbl="node1" presStyleIdx="0" presStyleCnt="1"/>
      <dgm:spPr/>
      <dgm:t>
        <a:bodyPr/>
        <a:lstStyle/>
        <a:p>
          <a:endParaRPr lang="ru-RU"/>
        </a:p>
      </dgm:t>
    </dgm:pt>
    <dgm:pt modelId="{AD7F5683-886C-41A2-897A-20FDEB74787D}" type="pres">
      <dgm:prSet presAssocID="{FE6AA323-EFCA-4E27-B199-2B323046E5AF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E5226B5-FE00-4055-B3BF-3B3A803351E6}" type="pres">
      <dgm:prSet presAssocID="{FE6AA323-EFCA-4E27-B199-2B323046E5AF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A5C850-FFF6-4C08-89F3-36B4480A0C7B}" srcId="{D99D22BF-94A5-4158-87F9-509F825F8530}" destId="{FE6AA323-EFCA-4E27-B199-2B323046E5AF}" srcOrd="0" destOrd="0" parTransId="{206E64B5-C21C-4BA0-BB40-757B355781DB}" sibTransId="{C4E22FD9-C8C1-462E-81EE-AF06A862DE3E}"/>
    <dgm:cxn modelId="{DD26D06B-D8A7-4583-BFB9-CBF127D9CA44}" type="presOf" srcId="{FE6AA323-EFCA-4E27-B199-2B323046E5AF}" destId="{8A48D659-8B75-417D-9CD9-997BFB0DAB49}" srcOrd="0" destOrd="0" presId="urn:microsoft.com/office/officeart/2005/8/layout/vList4"/>
    <dgm:cxn modelId="{5037C4CE-0FDD-4131-98D4-67CAB40B71E0}" type="presOf" srcId="{FE6AA323-EFCA-4E27-B199-2B323046E5AF}" destId="{FE5226B5-FE00-4055-B3BF-3B3A803351E6}" srcOrd="1" destOrd="0" presId="urn:microsoft.com/office/officeart/2005/8/layout/vList4"/>
    <dgm:cxn modelId="{FB5A125A-48CB-4A0C-8FCF-D1B069665C2D}" type="presOf" srcId="{D99D22BF-94A5-4158-87F9-509F825F8530}" destId="{65821112-1705-4F24-BB5C-DC38B2DBA95B}" srcOrd="0" destOrd="0" presId="urn:microsoft.com/office/officeart/2005/8/layout/vList4"/>
    <dgm:cxn modelId="{F7ACE30C-6329-4744-A69B-89F959F09908}" type="presParOf" srcId="{65821112-1705-4F24-BB5C-DC38B2DBA95B}" destId="{5535C20E-B586-4F20-B2EC-9318E3297177}" srcOrd="0" destOrd="0" presId="urn:microsoft.com/office/officeart/2005/8/layout/vList4"/>
    <dgm:cxn modelId="{0A93E06F-06B6-4A8F-A860-6E5A6E7D69E0}" type="presParOf" srcId="{5535C20E-B586-4F20-B2EC-9318E3297177}" destId="{8A48D659-8B75-417D-9CD9-997BFB0DAB49}" srcOrd="0" destOrd="0" presId="urn:microsoft.com/office/officeart/2005/8/layout/vList4"/>
    <dgm:cxn modelId="{A58816F5-B2E3-4337-B9F7-91B007029DBE}" type="presParOf" srcId="{5535C20E-B586-4F20-B2EC-9318E3297177}" destId="{AD7F5683-886C-41A2-897A-20FDEB74787D}" srcOrd="1" destOrd="0" presId="urn:microsoft.com/office/officeart/2005/8/layout/vList4"/>
    <dgm:cxn modelId="{39703B79-9D22-4BFC-B033-08F12A2A7499}" type="presParOf" srcId="{5535C20E-B586-4F20-B2EC-9318E3297177}" destId="{FE5226B5-FE00-4055-B3BF-3B3A803351E6}" srcOrd="2" destOrd="0" presId="urn:microsoft.com/office/officeart/2005/8/layout/vList4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99D22BF-94A5-4158-87F9-509F825F8530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6AA323-EFCA-4E27-B199-2B323046E5AF}">
      <dgm:prSet/>
      <dgm:spPr/>
      <dgm:t>
        <a:bodyPr/>
        <a:lstStyle/>
        <a:p>
          <a:pPr rtl="0"/>
          <a:r>
            <a:rPr lang="ru-RU" b="1" dirty="0" smtClean="0"/>
            <a:t>Подведение итогов тематической проверки «Ознакомление дошкольников с художественной литературой» (творческая группа).</a:t>
          </a:r>
          <a:endParaRPr lang="ru-RU" dirty="0"/>
        </a:p>
      </dgm:t>
    </dgm:pt>
    <dgm:pt modelId="{206E64B5-C21C-4BA0-BB40-757B355781DB}" type="parTrans" cxnId="{65A5C850-FFF6-4C08-89F3-36B4480A0C7B}">
      <dgm:prSet/>
      <dgm:spPr/>
      <dgm:t>
        <a:bodyPr/>
        <a:lstStyle/>
        <a:p>
          <a:endParaRPr lang="ru-RU"/>
        </a:p>
      </dgm:t>
    </dgm:pt>
    <dgm:pt modelId="{C4E22FD9-C8C1-462E-81EE-AF06A862DE3E}" type="sibTrans" cxnId="{65A5C850-FFF6-4C08-89F3-36B4480A0C7B}">
      <dgm:prSet/>
      <dgm:spPr/>
      <dgm:t>
        <a:bodyPr/>
        <a:lstStyle/>
        <a:p>
          <a:endParaRPr lang="ru-RU"/>
        </a:p>
      </dgm:t>
    </dgm:pt>
    <dgm:pt modelId="{65821112-1705-4F24-BB5C-DC38B2DBA95B}" type="pres">
      <dgm:prSet presAssocID="{D99D22BF-94A5-4158-87F9-509F825F853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35C20E-B586-4F20-B2EC-9318E3297177}" type="pres">
      <dgm:prSet presAssocID="{FE6AA323-EFCA-4E27-B199-2B323046E5AF}" presName="comp" presStyleCnt="0"/>
      <dgm:spPr/>
    </dgm:pt>
    <dgm:pt modelId="{8A48D659-8B75-417D-9CD9-997BFB0DAB49}" type="pres">
      <dgm:prSet presAssocID="{FE6AA323-EFCA-4E27-B199-2B323046E5AF}" presName="box" presStyleLbl="node1" presStyleIdx="0" presStyleCnt="1"/>
      <dgm:spPr/>
      <dgm:t>
        <a:bodyPr/>
        <a:lstStyle/>
        <a:p>
          <a:endParaRPr lang="ru-RU"/>
        </a:p>
      </dgm:t>
    </dgm:pt>
    <dgm:pt modelId="{AD7F5683-886C-41A2-897A-20FDEB74787D}" type="pres">
      <dgm:prSet presAssocID="{FE6AA323-EFCA-4E27-B199-2B323046E5AF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E5226B5-FE00-4055-B3BF-3B3A803351E6}" type="pres">
      <dgm:prSet presAssocID="{FE6AA323-EFCA-4E27-B199-2B323046E5AF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40A9EF-867B-4795-8A1E-47A2D2206033}" type="presOf" srcId="{FE6AA323-EFCA-4E27-B199-2B323046E5AF}" destId="{FE5226B5-FE00-4055-B3BF-3B3A803351E6}" srcOrd="1" destOrd="0" presId="urn:microsoft.com/office/officeart/2005/8/layout/vList4"/>
    <dgm:cxn modelId="{C2F1AF36-E3C3-4F6E-A733-0408BD6A36DB}" type="presOf" srcId="{FE6AA323-EFCA-4E27-B199-2B323046E5AF}" destId="{8A48D659-8B75-417D-9CD9-997BFB0DAB49}" srcOrd="0" destOrd="0" presId="urn:microsoft.com/office/officeart/2005/8/layout/vList4"/>
    <dgm:cxn modelId="{8D19EF49-94F7-49B7-985E-7FB1D17724BA}" type="presOf" srcId="{D99D22BF-94A5-4158-87F9-509F825F8530}" destId="{65821112-1705-4F24-BB5C-DC38B2DBA95B}" srcOrd="0" destOrd="0" presId="urn:microsoft.com/office/officeart/2005/8/layout/vList4"/>
    <dgm:cxn modelId="{65A5C850-FFF6-4C08-89F3-36B4480A0C7B}" srcId="{D99D22BF-94A5-4158-87F9-509F825F8530}" destId="{FE6AA323-EFCA-4E27-B199-2B323046E5AF}" srcOrd="0" destOrd="0" parTransId="{206E64B5-C21C-4BA0-BB40-757B355781DB}" sibTransId="{C4E22FD9-C8C1-462E-81EE-AF06A862DE3E}"/>
    <dgm:cxn modelId="{4733AF7D-7219-4F9F-914D-6DC97A0423F0}" type="presParOf" srcId="{65821112-1705-4F24-BB5C-DC38B2DBA95B}" destId="{5535C20E-B586-4F20-B2EC-9318E3297177}" srcOrd="0" destOrd="0" presId="urn:microsoft.com/office/officeart/2005/8/layout/vList4"/>
    <dgm:cxn modelId="{2B003860-BB45-4B9E-8ED0-B43E43FAC4B1}" type="presParOf" srcId="{5535C20E-B586-4F20-B2EC-9318E3297177}" destId="{8A48D659-8B75-417D-9CD9-997BFB0DAB49}" srcOrd="0" destOrd="0" presId="urn:microsoft.com/office/officeart/2005/8/layout/vList4"/>
    <dgm:cxn modelId="{ACAF45AC-754D-4C7D-8E4C-3BE17345C1D2}" type="presParOf" srcId="{5535C20E-B586-4F20-B2EC-9318E3297177}" destId="{AD7F5683-886C-41A2-897A-20FDEB74787D}" srcOrd="1" destOrd="0" presId="urn:microsoft.com/office/officeart/2005/8/layout/vList4"/>
    <dgm:cxn modelId="{774E4C36-404F-49A0-AD5C-73809069CA1E}" type="presParOf" srcId="{5535C20E-B586-4F20-B2EC-9318E3297177}" destId="{FE5226B5-FE00-4055-B3BF-3B3A803351E6}" srcOrd="2" destOrd="0" presId="urn:microsoft.com/office/officeart/2005/8/layout/vList4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9607105-E75C-4715-A623-F4F91EC82E22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002BAB-823B-412B-9BA1-C4D26F368667}">
      <dgm:prSet custT="1"/>
      <dgm:spPr/>
      <dgm:t>
        <a:bodyPr/>
        <a:lstStyle/>
        <a:p>
          <a:pPr rtl="0"/>
          <a:r>
            <a:rPr lang="ru-RU" sz="2700" b="1" dirty="0" smtClean="0"/>
            <a:t> </a:t>
          </a:r>
          <a:br>
            <a:rPr lang="ru-RU" sz="2700" b="1" dirty="0" smtClean="0"/>
          </a:br>
          <a:r>
            <a:rPr lang="ru-RU" sz="3600" b="1" dirty="0" smtClean="0">
              <a:solidFill>
                <a:schemeClr val="tx2">
                  <a:lumMod val="75000"/>
                </a:schemeClr>
              </a:solidFill>
            </a:rPr>
            <a:t>Обсуждение результатов анкетирования родителей</a:t>
          </a:r>
          <a:br>
            <a:rPr lang="ru-RU" sz="3600" b="1" dirty="0" smtClean="0">
              <a:solidFill>
                <a:schemeClr val="tx2">
                  <a:lumMod val="75000"/>
                </a:schemeClr>
              </a:solidFill>
            </a:rPr>
          </a:br>
          <a:endParaRPr lang="ru-RU" sz="3600" dirty="0">
            <a:solidFill>
              <a:schemeClr val="tx2">
                <a:lumMod val="75000"/>
              </a:schemeClr>
            </a:solidFill>
          </a:endParaRPr>
        </a:p>
      </dgm:t>
    </dgm:pt>
    <dgm:pt modelId="{66E1646A-B155-451D-B604-E6A3E77E1090}" type="parTrans" cxnId="{49DA3FB9-3D64-4FC1-97B7-5EA87D5ABCD2}">
      <dgm:prSet/>
      <dgm:spPr/>
      <dgm:t>
        <a:bodyPr/>
        <a:lstStyle/>
        <a:p>
          <a:endParaRPr lang="ru-RU"/>
        </a:p>
      </dgm:t>
    </dgm:pt>
    <dgm:pt modelId="{D80661D8-A1E4-4012-9510-0D3F9CF4C81E}" type="sibTrans" cxnId="{49DA3FB9-3D64-4FC1-97B7-5EA87D5ABCD2}">
      <dgm:prSet/>
      <dgm:spPr/>
      <dgm:t>
        <a:bodyPr/>
        <a:lstStyle/>
        <a:p>
          <a:endParaRPr lang="ru-RU"/>
        </a:p>
      </dgm:t>
    </dgm:pt>
    <dgm:pt modelId="{EE46F3AF-7244-46F9-AED0-76105D1696B7}" type="pres">
      <dgm:prSet presAssocID="{59607105-E75C-4715-A623-F4F91EC82E2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5C0478-F241-4428-9BE6-9E74F0A24FFD}" type="pres">
      <dgm:prSet presAssocID="{17002BAB-823B-412B-9BA1-C4D26F368667}" presName="circle1" presStyleLbl="node1" presStyleIdx="0" presStyleCnt="1"/>
      <dgm:spPr/>
    </dgm:pt>
    <dgm:pt modelId="{5896AF3B-C176-48E8-B116-2B3A5E11E00B}" type="pres">
      <dgm:prSet presAssocID="{17002BAB-823B-412B-9BA1-C4D26F368667}" presName="space" presStyleCnt="0"/>
      <dgm:spPr/>
    </dgm:pt>
    <dgm:pt modelId="{9AB36E75-303A-403B-A0E7-53E07FD01FEC}" type="pres">
      <dgm:prSet presAssocID="{17002BAB-823B-412B-9BA1-C4D26F368667}" presName="rect1" presStyleLbl="alignAcc1" presStyleIdx="0" presStyleCnt="1"/>
      <dgm:spPr/>
      <dgm:t>
        <a:bodyPr/>
        <a:lstStyle/>
        <a:p>
          <a:endParaRPr lang="ru-RU"/>
        </a:p>
      </dgm:t>
    </dgm:pt>
    <dgm:pt modelId="{835CBC80-5A06-4026-A687-64339488300E}" type="pres">
      <dgm:prSet presAssocID="{17002BAB-823B-412B-9BA1-C4D26F368667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DA3FB9-3D64-4FC1-97B7-5EA87D5ABCD2}" srcId="{59607105-E75C-4715-A623-F4F91EC82E22}" destId="{17002BAB-823B-412B-9BA1-C4D26F368667}" srcOrd="0" destOrd="0" parTransId="{66E1646A-B155-451D-B604-E6A3E77E1090}" sibTransId="{D80661D8-A1E4-4012-9510-0D3F9CF4C81E}"/>
    <dgm:cxn modelId="{37E49485-43C8-405C-AFF8-D7A27960E295}" type="presOf" srcId="{59607105-E75C-4715-A623-F4F91EC82E22}" destId="{EE46F3AF-7244-46F9-AED0-76105D1696B7}" srcOrd="0" destOrd="0" presId="urn:microsoft.com/office/officeart/2005/8/layout/target3"/>
    <dgm:cxn modelId="{7F884086-193D-4860-9DD0-80A8473CA28B}" type="presOf" srcId="{17002BAB-823B-412B-9BA1-C4D26F368667}" destId="{835CBC80-5A06-4026-A687-64339488300E}" srcOrd="1" destOrd="0" presId="urn:microsoft.com/office/officeart/2005/8/layout/target3"/>
    <dgm:cxn modelId="{386A70EB-7045-44A0-8955-3F9F886C4062}" type="presOf" srcId="{17002BAB-823B-412B-9BA1-C4D26F368667}" destId="{9AB36E75-303A-403B-A0E7-53E07FD01FEC}" srcOrd="0" destOrd="0" presId="urn:microsoft.com/office/officeart/2005/8/layout/target3"/>
    <dgm:cxn modelId="{ED3AD6A7-8BC3-4483-B451-B38E45BEA145}" type="presParOf" srcId="{EE46F3AF-7244-46F9-AED0-76105D1696B7}" destId="{D15C0478-F241-4428-9BE6-9E74F0A24FFD}" srcOrd="0" destOrd="0" presId="urn:microsoft.com/office/officeart/2005/8/layout/target3"/>
    <dgm:cxn modelId="{89D170A9-537A-4185-B1F4-F2B152C9807E}" type="presParOf" srcId="{EE46F3AF-7244-46F9-AED0-76105D1696B7}" destId="{5896AF3B-C176-48E8-B116-2B3A5E11E00B}" srcOrd="1" destOrd="0" presId="urn:microsoft.com/office/officeart/2005/8/layout/target3"/>
    <dgm:cxn modelId="{491C4C72-4FE9-4936-8A90-84EF8C137343}" type="presParOf" srcId="{EE46F3AF-7244-46F9-AED0-76105D1696B7}" destId="{9AB36E75-303A-403B-A0E7-53E07FD01FEC}" srcOrd="2" destOrd="0" presId="urn:microsoft.com/office/officeart/2005/8/layout/target3"/>
    <dgm:cxn modelId="{2341DD83-F582-4F93-876A-09BE0EECA00A}" type="presParOf" srcId="{EE46F3AF-7244-46F9-AED0-76105D1696B7}" destId="{835CBC80-5A06-4026-A687-64339488300E}" srcOrd="3" destOrd="0" presId="urn:microsoft.com/office/officeart/2005/8/layout/targe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EB401-E15D-448E-A148-F532B5DDAB43}" type="datetimeFigureOut">
              <a:rPr lang="ru-RU"/>
              <a:pPr>
                <a:defRPr/>
              </a:pPr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6D73B-82D8-4909-9C31-29B610AADE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1B008-2894-49CD-B850-D5351A3F1F98}" type="datetimeFigureOut">
              <a:rPr lang="ru-RU"/>
              <a:pPr>
                <a:defRPr/>
              </a:pPr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F425B-1B3A-469B-9805-461D09F8D7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E662E-2280-4DE8-875B-9B53E9F40C39}" type="datetimeFigureOut">
              <a:rPr lang="ru-RU"/>
              <a:pPr>
                <a:defRPr/>
              </a:pPr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5B919-068F-457B-B0B3-3316263EA5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C9CA0AD-F69F-4FB8-BE7B-369D122ABAFC}" type="datetimeFigureOut">
              <a:rPr lang="ru-RU"/>
              <a:pPr>
                <a:defRPr/>
              </a:pPr>
              <a:t>30.01.2012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785D8A5-25CA-49EC-BBEF-10AB7355B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617F1-5D10-425C-903E-4ABF5EE85F97}" type="datetimeFigureOut">
              <a:rPr lang="ru-RU"/>
              <a:pPr>
                <a:defRPr/>
              </a:pPr>
              <a:t>30.01.2012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6BD19-F6C0-4810-8DAA-F29DB58B82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223AEFA-1434-4896-83F5-C4CA1C476253}" type="datetimeFigureOut">
              <a:rPr lang="ru-RU"/>
              <a:pPr>
                <a:defRPr/>
              </a:pPr>
              <a:t>30.01.2012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D11483-70F8-4D4C-9209-FC7B6BE696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C7006-56DA-4032-9B1E-28539C81994E}" type="datetimeFigureOut">
              <a:rPr lang="ru-RU"/>
              <a:pPr>
                <a:defRPr/>
              </a:pPr>
              <a:t>30.01.2012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68A13-1FFD-4A2C-97A3-46108959EE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3F0D6-8DA9-4F29-B76C-BC972741094D}" type="datetimeFigureOut">
              <a:rPr lang="ru-RU"/>
              <a:pPr>
                <a:defRPr/>
              </a:pPr>
              <a:t>30.01.2012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A4D77-589E-4D85-B1BB-D192E4EEB7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8E569-7D04-4950-A33E-4B61FD5916B4}" type="datetimeFigureOut">
              <a:rPr lang="ru-RU"/>
              <a:pPr>
                <a:defRPr/>
              </a:pPr>
              <a:t>30.01.2012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4766C-CB82-4CC0-9015-139196E7F7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3E6BDB8-CC46-4043-A14D-173D2C1B8E04}" type="datetimeFigureOut">
              <a:rPr lang="ru-RU"/>
              <a:pPr>
                <a:defRPr/>
              </a:pPr>
              <a:t>30.01.2012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F82379-C18A-48FF-95A5-06FC7195CD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38C34-14BD-4F47-8BC5-530DC5756C97}" type="datetimeFigureOut">
              <a:rPr lang="ru-RU"/>
              <a:pPr>
                <a:defRPr/>
              </a:pPr>
              <a:t>30.01.2012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564D5-A4B0-40CD-BD99-F56205BD9A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3CAA5-C642-4659-9A13-04D46873B523}" type="datetimeFigureOut">
              <a:rPr lang="ru-RU"/>
              <a:pPr>
                <a:defRPr/>
              </a:pPr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AC644-6B49-4449-9B05-411F49C740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1355D7-E668-4A31-B56B-9640E7D62A44}" type="datetimeFigureOut">
              <a:rPr lang="ru-RU"/>
              <a:pPr>
                <a:defRPr/>
              </a:pPr>
              <a:t>30.01.2012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B93E175-DA77-4C57-8510-C96C935E73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0ADF9-36A6-40F7-841C-506BE6A757D8}" type="datetimeFigureOut">
              <a:rPr lang="ru-RU"/>
              <a:pPr>
                <a:defRPr/>
              </a:pPr>
              <a:t>30.01.2012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8532A-3F44-4068-8B56-73CDAE3AFF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B25B3-46FE-4D04-B824-A15C09667293}" type="datetimeFigureOut">
              <a:rPr lang="ru-RU"/>
              <a:pPr>
                <a:defRPr/>
              </a:pPr>
              <a:t>30.01.2012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DA509-D7FB-463B-B894-F6F57A90B9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A29CA-5D99-4846-9B71-0190C1A8D75D}" type="datetimeFigureOut">
              <a:rPr lang="ru-RU"/>
              <a:pPr>
                <a:defRPr/>
              </a:pPr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DBE3B-07E9-40BD-A6C2-93211E1723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E2F99-A593-4552-98C8-CA6350867BF7}" type="datetimeFigureOut">
              <a:rPr lang="ru-RU"/>
              <a:pPr>
                <a:defRPr/>
              </a:pPr>
              <a:t>30.01.2012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51F19-C20B-4EE3-B37C-A8103E7B3A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9C117-1D6E-49F4-B1BC-FEF4E41AC516}" type="datetimeFigureOut">
              <a:rPr lang="ru-RU"/>
              <a:pPr>
                <a:defRPr/>
              </a:pPr>
              <a:t>30.01.2012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F5930-FFE2-4D59-BE51-184292A98F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9624D-95EA-48E6-A491-59999ABE7EF9}" type="datetimeFigureOut">
              <a:rPr lang="ru-RU"/>
              <a:pPr>
                <a:defRPr/>
              </a:pPr>
              <a:t>30.01.2012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363F8-6513-404B-9EBF-F2B1309717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7AB01-5B18-4AB7-A10B-2617AC6ED796}" type="datetimeFigureOut">
              <a:rPr lang="ru-RU"/>
              <a:pPr>
                <a:defRPr/>
              </a:pPr>
              <a:t>30.01.2012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79C0E-5999-4683-B235-4BDC80F0B9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2A7D9-7A17-41F2-9E1D-73A6A5A04E00}" type="datetimeFigureOut">
              <a:rPr lang="ru-RU"/>
              <a:pPr>
                <a:defRPr/>
              </a:pPr>
              <a:t>30.01.2012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42547-8330-43AE-90D6-BFC477367A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FA1E9-CCAE-4A1D-8C0A-0C0E9F4ECC53}" type="datetimeFigureOut">
              <a:rPr lang="ru-RU"/>
              <a:pPr>
                <a:defRPr/>
              </a:pPr>
              <a:t>30.01.2012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84BDC-0E42-4503-B4DD-2C3C5E5EFB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C0AE1B-A432-4E67-A784-63C65CBA31B9}" type="datetimeFigureOut">
              <a:rPr lang="ru-RU"/>
              <a:pPr>
                <a:defRPr/>
              </a:pPr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03D4786-A32C-440E-A35D-F5F351AFE4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5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33518F12-D294-40BE-B20B-84C7CDBDA894}" type="datetimeFigureOut">
              <a:rPr lang="ru-RU"/>
              <a:pPr>
                <a:defRPr/>
              </a:pPr>
              <a:t>30.01.2012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2E9175B9-A449-4E37-9258-BC9FA5039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1" r:id="rId2"/>
    <p:sldLayoutId id="2147483759" r:id="rId3"/>
    <p:sldLayoutId id="2147483752" r:id="rId4"/>
    <p:sldLayoutId id="2147483753" r:id="rId5"/>
    <p:sldLayoutId id="2147483754" r:id="rId6"/>
    <p:sldLayoutId id="2147483760" r:id="rId7"/>
    <p:sldLayoutId id="2147483755" r:id="rId8"/>
    <p:sldLayoutId id="2147483761" r:id="rId9"/>
    <p:sldLayoutId id="2147483756" r:id="rId10"/>
    <p:sldLayoutId id="214748375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7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9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11" Type="http://schemas.openxmlformats.org/officeDocument/2006/relationships/image" Target="../media/image23.jpeg"/><Relationship Id="rId5" Type="http://schemas.openxmlformats.org/officeDocument/2006/relationships/diagramColors" Target="../diagrams/colors10.xml"/><Relationship Id="rId10" Type="http://schemas.openxmlformats.org/officeDocument/2006/relationships/image" Target="../media/image22.jpeg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1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2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3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4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5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6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7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8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9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9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1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3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5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428625" y="642938"/>
            <a:ext cx="7772400" cy="14700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Педагогический совет</a:t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«Ребёнок и книга»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88" y="4929188"/>
            <a:ext cx="6986587" cy="15430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«Люди перестают мыслить, когда перестают читать» (Д. Дидро)</a:t>
            </a:r>
          </a:p>
        </p:txBody>
      </p:sp>
      <p:pic>
        <p:nvPicPr>
          <p:cNvPr id="7172" name="Рисунок 3" descr="2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2168525"/>
            <a:ext cx="3786187" cy="26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214313" y="274638"/>
          <a:ext cx="8501062" cy="1368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339" name="Содержимое 3" descr="wystawka3.jpg"/>
          <p:cNvPicPr>
            <a:picLocks noGrp="1" noChangeAspect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>
          <a:xfrm rot="21407677">
            <a:off x="517229" y="2478243"/>
            <a:ext cx="4413456" cy="3293740"/>
          </a:xfrm>
        </p:spPr>
      </p:pic>
      <p:pic>
        <p:nvPicPr>
          <p:cNvPr id="14340" name="Picture 4" descr="C:\Documents and Settings\User\Рабочий стол\картинки книга и ребёнок\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8" y="1857364"/>
            <a:ext cx="2714625" cy="408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33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428992" y="1571612"/>
            <a:ext cx="2143139" cy="352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C:\Documents and Settings\User\Рабочий стол\картинки книга и ребёнок\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032410">
            <a:off x="606695" y="4924025"/>
            <a:ext cx="1250458" cy="1747952"/>
          </a:xfrm>
          <a:prstGeom prst="rect">
            <a:avLst/>
          </a:prstGeom>
          <a:noFill/>
        </p:spPr>
      </p:pic>
      <p:pic>
        <p:nvPicPr>
          <p:cNvPr id="6" name="Picture 5" descr="C:\Documents and Settings\User\Рабочий стол\картинки книга и ребёнок\1281457884_masha_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0925494">
            <a:off x="1926940" y="4942339"/>
            <a:ext cx="1019974" cy="1547152"/>
          </a:xfrm>
          <a:prstGeom prst="rect">
            <a:avLst/>
          </a:prstGeom>
          <a:noFill/>
        </p:spPr>
      </p:pic>
      <p:pic>
        <p:nvPicPr>
          <p:cNvPr id="7" name="Picture 9" descr="C:\Documents and Settings\User\Рабочий стол\картинки книга и ребёнок\90768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28992" y="5143512"/>
            <a:ext cx="1785920" cy="1389049"/>
          </a:xfrm>
          <a:prstGeom prst="rect">
            <a:avLst/>
          </a:prstGeom>
          <a:noFill/>
        </p:spPr>
      </p:pic>
      <p:pic>
        <p:nvPicPr>
          <p:cNvPr id="8" name="Picture 8" descr="C:\Documents and Settings\User\Рабочий стол\картинки книга и ребёнок\23494200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917092">
            <a:off x="5575175" y="4707059"/>
            <a:ext cx="1268702" cy="1819270"/>
          </a:xfrm>
          <a:prstGeom prst="rect">
            <a:avLst/>
          </a:prstGeom>
          <a:noFill/>
        </p:spPr>
      </p:pic>
      <p:pic>
        <p:nvPicPr>
          <p:cNvPr id="9" name="Picture 7" descr="C:\Documents and Settings\User\Рабочий стол\картинки книга и ребёнок\10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1371671">
            <a:off x="7122625" y="4656774"/>
            <a:ext cx="1387898" cy="201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♦  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Представление команд </a:t>
            </a:r>
            <a:b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                      (название, эмблема).</a:t>
            </a:r>
            <a:b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4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  </a:t>
            </a:r>
            <a:br>
              <a:rPr lang="ru-RU" dirty="0" smtClean="0"/>
            </a:b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Разминка «Кто больше?»</a:t>
            </a:r>
          </a:p>
          <a:p>
            <a:pPr>
              <a:buNone/>
            </a:pPr>
            <a:r>
              <a:rPr lang="ru-RU" b="1" dirty="0" smtClean="0"/>
              <a:t>            </a:t>
            </a:r>
            <a:r>
              <a:rPr lang="ru-RU" b="1" i="1" dirty="0" smtClean="0">
                <a:solidFill>
                  <a:srgbClr val="C00000"/>
                </a:solidFill>
              </a:rPr>
              <a:t>Участники  поочерёдно зачитывают высказывания выдающихся людей о роли книг. Побеждает команда, подобравшая большее количество цитат.</a:t>
            </a:r>
            <a:br>
              <a:rPr lang="ru-RU" b="1" i="1" dirty="0" smtClean="0">
                <a:solidFill>
                  <a:srgbClr val="C00000"/>
                </a:solidFill>
              </a:rPr>
            </a:br>
            <a:endParaRPr lang="ru-RU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85794"/>
            <a:ext cx="8229600" cy="5715040"/>
          </a:xfrm>
        </p:spPr>
        <p:txBody>
          <a:bodyPr/>
          <a:lstStyle/>
          <a:p>
            <a:pPr>
              <a:buNone/>
            </a:pPr>
            <a:r>
              <a:rPr lang="ru-RU" sz="2400" i="1" dirty="0" smtClean="0">
                <a:solidFill>
                  <a:srgbClr val="002060"/>
                </a:solidFill>
              </a:rPr>
              <a:t>         Хорошая книжка глубоко затрагивает чувства ребёнка, её образы оказывают большое воздействие на формирование личности 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002060"/>
                </a:solidFill>
              </a:rPr>
              <a:t>                                                                                  (Е.А. </a:t>
            </a:r>
            <a:r>
              <a:rPr lang="ru-RU" sz="2400" i="1" dirty="0" err="1" smtClean="0">
                <a:solidFill>
                  <a:srgbClr val="002060"/>
                </a:solidFill>
              </a:rPr>
              <a:t>Флёрина</a:t>
            </a:r>
            <a:r>
              <a:rPr lang="ru-RU" sz="2400" i="1" dirty="0" smtClean="0">
                <a:solidFill>
                  <a:srgbClr val="002060"/>
                </a:solidFill>
              </a:rPr>
              <a:t>).</a:t>
            </a:r>
            <a:br>
              <a:rPr lang="ru-RU" sz="2400" i="1" dirty="0" smtClean="0">
                <a:solidFill>
                  <a:srgbClr val="002060"/>
                </a:solidFill>
              </a:rPr>
            </a:br>
            <a:r>
              <a:rPr lang="ru-RU" sz="2400" i="1" dirty="0" smtClean="0">
                <a:solidFill>
                  <a:srgbClr val="002060"/>
                </a:solidFill>
              </a:rPr>
              <a:t/>
            </a:r>
            <a:br>
              <a:rPr lang="ru-RU" sz="2400" i="1" dirty="0" smtClean="0">
                <a:solidFill>
                  <a:srgbClr val="002060"/>
                </a:solidFill>
              </a:rPr>
            </a:br>
            <a:r>
              <a:rPr lang="ru-RU" sz="2400" i="1" dirty="0" smtClean="0"/>
              <a:t> </a:t>
            </a:r>
            <a:r>
              <a:rPr lang="ru-RU" sz="2400" i="1" dirty="0" smtClean="0">
                <a:solidFill>
                  <a:srgbClr val="002060"/>
                </a:solidFill>
              </a:rPr>
              <a:t>Если с детства у ребёнка не воспитана любовь к книге, если чтение не стало его духовной потребностью на всю жизнь – в годы отрочества душа подростка будет пустой, на свет божий выползает, как будто неизвестно откуда взявшееся плохое.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002060"/>
                </a:solidFill>
              </a:rPr>
              <a:t>                                                                     (В.А. Сухомлинский</a:t>
            </a:r>
            <a:r>
              <a:rPr lang="ru-RU" sz="2400" b="1" i="1" dirty="0" smtClean="0">
                <a:solidFill>
                  <a:srgbClr val="002060"/>
                </a:solidFill>
              </a:rPr>
              <a:t>).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br>
              <a:rPr lang="ru-RU" sz="2400" i="1" dirty="0" smtClean="0">
                <a:solidFill>
                  <a:srgbClr val="002060"/>
                </a:solidFill>
              </a:rPr>
            </a:br>
            <a:r>
              <a:rPr lang="ru-RU" sz="2400" i="1" dirty="0" smtClean="0">
                <a:solidFill>
                  <a:srgbClr val="002060"/>
                </a:solidFill>
              </a:rPr>
              <a:t>     </a:t>
            </a:r>
            <a:br>
              <a:rPr lang="ru-RU" sz="2400" i="1" dirty="0" smtClean="0">
                <a:solidFill>
                  <a:srgbClr val="002060"/>
                </a:solidFill>
              </a:rPr>
            </a:br>
            <a:r>
              <a:rPr lang="ru-RU" sz="2400" i="1" dirty="0" smtClean="0">
                <a:solidFill>
                  <a:srgbClr val="002060"/>
                </a:solidFill>
              </a:rPr>
              <a:t>  Детские книги пишутся для воспитания, а воспитание – великое дело: им решается участь человека.                                                                                                                         (В.Г. Белинский).</a:t>
            </a:r>
            <a:br>
              <a:rPr lang="ru-RU" sz="2400" i="1" dirty="0" smtClean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525963"/>
          </a:xfrm>
        </p:spPr>
        <p:txBody>
          <a:bodyPr/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</a:t>
            </a: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♦ </a:t>
            </a: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  <a:t>Определить, в какой возрастной группе может быть реализована данная программная задача: </a:t>
            </a:r>
            <a:endParaRPr lang="ru-RU" sz="36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285860"/>
          <a:ext cx="8329642" cy="4840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071546"/>
          <a:ext cx="8401080" cy="5054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071546"/>
          <a:ext cx="8472518" cy="5054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14282" y="1000108"/>
          <a:ext cx="8472518" cy="5126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AutoNum type="arabicPeriod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Анализ выполнения предыдущего педагогического совета. (зам. зав. по ВМР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Атливанова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О.М.)</a:t>
            </a:r>
          </a:p>
          <a:p>
            <a:pPr marL="457200" lvl="0" indent="-457200">
              <a:buAutoNum type="arabicPeriod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Вступительное слово (заведующая Центра  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Н.С. Савинова).</a:t>
            </a:r>
          </a:p>
          <a:p>
            <a:pPr marL="457200" lvl="0" indent="-457200">
              <a:buAutoNum type="arabicPeriod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Подведение итогов тематической проверки «Ознакомление дошкольников с художественной литературой» (творческая группа).</a:t>
            </a:r>
          </a:p>
          <a:p>
            <a:pPr marL="457200" lvl="0" indent="-457200">
              <a:buAutoNum type="arabicPeriod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Обсуждение результатов анкетирования родителей (педагоги)</a:t>
            </a:r>
          </a:p>
          <a:p>
            <a:pPr marL="457200" lvl="0" indent="-457200">
              <a:buAutoNum type="arabicPeriod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Деловая игра «Эрудит» (зам. зав. по ВМР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Атливанова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О.М.).</a:t>
            </a:r>
          </a:p>
          <a:p>
            <a:pPr marL="457200" lvl="0" indent="-457200">
              <a:buAutoNum type="arabicPeriod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Проект решения педагогического совета.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928670"/>
          <a:ext cx="8329642" cy="5197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4. Задание «Цепочка»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Представители  команд, поочерёдно        высказываясь, раскрывают темы:</a:t>
            </a:r>
            <a:b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rgbClr val="C00000"/>
                </a:solidFill>
              </a:rPr>
              <a:t>1.  «Как организовать книжный уголок в группе». 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2.  «Как рассказать детям биографию автора».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 5. Задание капитанам команд</a:t>
            </a:r>
            <a:r>
              <a:rPr lang="ru-RU" sz="3200" b="1" dirty="0" smtClean="0">
                <a:solidFill>
                  <a:srgbClr val="C00000"/>
                </a:solidFill>
              </a:rPr>
              <a:t>: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♦ </a:t>
            </a:r>
            <a:r>
              <a:rPr lang="ru-RU" sz="4400" b="1" i="1" dirty="0" smtClean="0">
                <a:solidFill>
                  <a:schemeClr val="tx2">
                    <a:lumMod val="75000"/>
                  </a:schemeClr>
                </a:solidFill>
              </a:rPr>
              <a:t>Прочитать выразительно отрывок из рассказа </a:t>
            </a:r>
          </a:p>
          <a:p>
            <a:pPr>
              <a:buNone/>
            </a:pPr>
            <a:r>
              <a:rPr lang="ru-RU" sz="4400" b="1" i="1" dirty="0" smtClean="0">
                <a:solidFill>
                  <a:schemeClr val="tx2">
                    <a:lumMod val="75000"/>
                  </a:schemeClr>
                </a:solidFill>
              </a:rPr>
              <a:t>     Б. Житкова «Дым».</a:t>
            </a:r>
            <a:endParaRPr lang="ru-RU" sz="4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201" name="Picture 1" descr="C:\Documents and Settings\User\Рабочий стол\картинки книга и ребёнок\Ды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1561" y="3701569"/>
            <a:ext cx="1890967" cy="2923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6. Задание: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u="sng" dirty="0" smtClean="0"/>
          </a:p>
          <a:p>
            <a:pPr>
              <a:buNone/>
            </a:pPr>
            <a:endParaRPr lang="ru-RU" u="sng" dirty="0" smtClean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428728" y="1714488"/>
            <a:ext cx="6286544" cy="4000528"/>
          </a:xfrm>
          <a:prstGeom prst="horizontalScroll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ru-RU" sz="5400" b="1" i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5400" b="1" i="1" dirty="0" smtClean="0">
                <a:solidFill>
                  <a:schemeClr val="bg1"/>
                </a:solidFill>
              </a:rPr>
              <a:t>Разгадать литературный кроссворд</a:t>
            </a:r>
            <a:br>
              <a:rPr lang="ru-RU" sz="5400" b="1" i="1" dirty="0" smtClean="0">
                <a:solidFill>
                  <a:schemeClr val="bg1"/>
                </a:solidFill>
              </a:rPr>
            </a:br>
            <a:endParaRPr lang="ru-RU" sz="5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0">
              <a:srgbClr val="FFFF00"/>
            </a:gs>
            <a:gs pos="0">
              <a:srgbClr val="FFFF99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973138" y="1666875"/>
          <a:ext cx="5146675" cy="5205413"/>
        </p:xfrm>
        <a:graphic>
          <a:graphicData uri="http://schemas.openxmlformats.org/presentationml/2006/ole">
            <p:oleObj spid="_x0000_s2050" name="Лист" r:id="rId3" imgW="5191206" imgH="5200835" progId="Excel.Sheet.12">
              <p:embed/>
            </p:oleObj>
          </a:graphicData>
        </a:graphic>
      </p:graphicFrame>
      <p:sp>
        <p:nvSpPr>
          <p:cNvPr id="6" name="Выноска-облако 5"/>
          <p:cNvSpPr/>
          <p:nvPr/>
        </p:nvSpPr>
        <p:spPr>
          <a:xfrm>
            <a:off x="3643306" y="214290"/>
            <a:ext cx="5072098" cy="2643206"/>
          </a:xfrm>
          <a:prstGeom prst="cloudCallout">
            <a:avLst>
              <a:gd name="adj1" fmla="val -33783"/>
              <a:gd name="adj2" fmla="val 707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/>
              <a:t>1. Персонаж сказки «Лиса и заяц»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0">
              <a:srgbClr val="FFFF99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928662" y="1643050"/>
          <a:ext cx="6356350" cy="5692775"/>
        </p:xfrm>
        <a:graphic>
          <a:graphicData uri="http://schemas.openxmlformats.org/presentationml/2006/ole">
            <p:oleObj spid="_x0000_s1026" name="Лист" r:id="rId3" imgW="6410406" imgH="5686517" progId="Excel.Sheet.12">
              <p:embed/>
            </p:oleObj>
          </a:graphicData>
        </a:graphic>
      </p:graphicFrame>
      <p:sp>
        <p:nvSpPr>
          <p:cNvPr id="3" name="Выноска-облако 2"/>
          <p:cNvSpPr/>
          <p:nvPr/>
        </p:nvSpPr>
        <p:spPr>
          <a:xfrm>
            <a:off x="3643306" y="428604"/>
            <a:ext cx="5286412" cy="2643206"/>
          </a:xfrm>
          <a:prstGeom prst="cloudCallout">
            <a:avLst>
              <a:gd name="adj1" fmla="val -38617"/>
              <a:gd name="adj2" fmla="val 659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/>
              <a:t>2. Детский </a:t>
            </a:r>
            <a:r>
              <a:rPr lang="ru-RU" sz="2800" b="1" i="1" dirty="0"/>
              <a:t>писатель и художник </a:t>
            </a:r>
          </a:p>
        </p:txBody>
      </p:sp>
      <p:pic>
        <p:nvPicPr>
          <p:cNvPr id="5" name="Picture 101" descr="петух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4298902"/>
            <a:ext cx="2544318" cy="19288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99"/>
            </a:gs>
            <a:gs pos="0">
              <a:srgbClr val="FFFF99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928688" y="1711325"/>
          <a:ext cx="6356350" cy="5589588"/>
        </p:xfrm>
        <a:graphic>
          <a:graphicData uri="http://schemas.openxmlformats.org/presentationml/2006/ole">
            <p:oleObj spid="_x0000_s3074" name="Лист" r:id="rId3" imgW="6410406" imgH="5581835" progId="Excel.Sheet.12">
              <p:embed/>
            </p:oleObj>
          </a:graphicData>
        </a:graphic>
      </p:graphicFrame>
      <p:sp>
        <p:nvSpPr>
          <p:cNvPr id="3" name="Выноска-облако 2"/>
          <p:cNvSpPr/>
          <p:nvPr/>
        </p:nvSpPr>
        <p:spPr>
          <a:xfrm>
            <a:off x="3857620" y="428604"/>
            <a:ext cx="4857784" cy="2643206"/>
          </a:xfrm>
          <a:prstGeom prst="cloudCallout">
            <a:avLst>
              <a:gd name="adj1" fmla="val -44959"/>
              <a:gd name="adj2" fmla="val 683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/>
              <a:t>3. Автор </a:t>
            </a:r>
            <a:r>
              <a:rPr lang="ru-RU" sz="2800" b="1" i="1" dirty="0"/>
              <a:t>рассказа «Ступеньки» </a:t>
            </a:r>
          </a:p>
        </p:txBody>
      </p:sp>
      <p:pic>
        <p:nvPicPr>
          <p:cNvPr id="16387" name="Picture 3" descr="C:\Documents and Settings\User\Рабочий стол\картинки книга и ребёнок\Евгений Чарушин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3571876"/>
            <a:ext cx="2540000" cy="2540000"/>
          </a:xfrm>
          <a:prstGeom prst="rect">
            <a:avLst/>
          </a:prstGeom>
          <a:noFill/>
        </p:spPr>
      </p:pic>
      <p:pic>
        <p:nvPicPr>
          <p:cNvPr id="16388" name="Picture 4" descr="C:\Documents and Settings\User\Рабочий стол\картинки книга и ребёнок\Чарушин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286255"/>
            <a:ext cx="1667526" cy="24220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FF99"/>
            </a:gs>
            <a:gs pos="0">
              <a:srgbClr val="FFFF99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973138" y="1681163"/>
          <a:ext cx="6356350" cy="5589587"/>
        </p:xfrm>
        <a:graphic>
          <a:graphicData uri="http://schemas.openxmlformats.org/presentationml/2006/ole">
            <p:oleObj spid="_x0000_s4098" name="Лист" r:id="rId3" imgW="6410406" imgH="5581835" progId="Excel.Sheet.12">
              <p:embed/>
            </p:oleObj>
          </a:graphicData>
        </a:graphic>
      </p:graphicFrame>
      <p:sp>
        <p:nvSpPr>
          <p:cNvPr id="3" name="Выноска-облако 2"/>
          <p:cNvSpPr/>
          <p:nvPr/>
        </p:nvSpPr>
        <p:spPr>
          <a:xfrm>
            <a:off x="4071934" y="428604"/>
            <a:ext cx="4643470" cy="2643206"/>
          </a:xfrm>
          <a:prstGeom prst="cloudCallout">
            <a:avLst>
              <a:gd name="adj1" fmla="val -44131"/>
              <a:gd name="adj2" fmla="val 663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/>
              <a:t>4. Нанайская </a:t>
            </a:r>
            <a:r>
              <a:rPr lang="ru-RU" sz="2800" b="1" i="1" dirty="0"/>
              <a:t>народная сказка </a:t>
            </a:r>
          </a:p>
        </p:txBody>
      </p:sp>
      <p:pic>
        <p:nvPicPr>
          <p:cNvPr id="17411" name="Picture 3" descr="C:\Documents and Settings\User\Рабочий стол\картинки книга и ребёнок\Николай Носов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3357562"/>
            <a:ext cx="1790694" cy="2147115"/>
          </a:xfrm>
          <a:prstGeom prst="rect">
            <a:avLst/>
          </a:prstGeom>
          <a:noFill/>
        </p:spPr>
      </p:pic>
      <p:pic>
        <p:nvPicPr>
          <p:cNvPr id="17412" name="Picture 4" descr="C:\Documents and Settings\User\Рабочий стол\картинки книга и ребёнок\Носов рассказы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4714884"/>
            <a:ext cx="1976430" cy="1976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99"/>
            </a:gs>
            <a:gs pos="0">
              <a:srgbClr val="FFFF99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003300" y="1636713"/>
          <a:ext cx="6356350" cy="5486400"/>
        </p:xfrm>
        <a:graphic>
          <a:graphicData uri="http://schemas.openxmlformats.org/presentationml/2006/ole">
            <p:oleObj spid="_x0000_s5122" name="Лист" r:id="rId3" imgW="6410406" imgH="5476783" progId="Excel.Sheet.12">
              <p:embed/>
            </p:oleObj>
          </a:graphicData>
        </a:graphic>
      </p:graphicFrame>
      <p:sp>
        <p:nvSpPr>
          <p:cNvPr id="3" name="Выноска-облако 2"/>
          <p:cNvSpPr/>
          <p:nvPr/>
        </p:nvSpPr>
        <p:spPr>
          <a:xfrm>
            <a:off x="3929058" y="428604"/>
            <a:ext cx="4786346" cy="2643206"/>
          </a:xfrm>
          <a:prstGeom prst="cloudCallout">
            <a:avLst>
              <a:gd name="adj1" fmla="val -39130"/>
              <a:gd name="adj2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/>
              <a:t>5. Автор </a:t>
            </a:r>
            <a:r>
              <a:rPr lang="ru-RU" sz="2800" b="1" i="1" dirty="0"/>
              <a:t>рассказа «Золотой луг» </a:t>
            </a:r>
          </a:p>
        </p:txBody>
      </p:sp>
      <p:pic>
        <p:nvPicPr>
          <p:cNvPr id="18435" name="Picture 3" descr="C:\Documents and Settings\User\Рабочий стол\картинки книга и ребёнок\Айог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3143248"/>
            <a:ext cx="2447925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0">
              <a:srgbClr val="FFFF99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003300" y="1636713"/>
          <a:ext cx="6356350" cy="5486400"/>
        </p:xfrm>
        <a:graphic>
          <a:graphicData uri="http://schemas.openxmlformats.org/presentationml/2006/ole">
            <p:oleObj spid="_x0000_s6146" name="Лист" r:id="rId3" imgW="6410406" imgH="5476783" progId="Excel.Sheet.12">
              <p:embed/>
            </p:oleObj>
          </a:graphicData>
        </a:graphic>
      </p:graphicFrame>
      <p:sp>
        <p:nvSpPr>
          <p:cNvPr id="3" name="Выноска-облако 2"/>
          <p:cNvSpPr/>
          <p:nvPr/>
        </p:nvSpPr>
        <p:spPr>
          <a:xfrm>
            <a:off x="4071934" y="428604"/>
            <a:ext cx="4857784" cy="2643206"/>
          </a:xfrm>
          <a:prstGeom prst="cloudCallout">
            <a:avLst>
              <a:gd name="adj1" fmla="val -20833"/>
              <a:gd name="adj2" fmla="val 776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/>
              <a:t>1. Русская народная сказка, один из героев которой неуклюжий медведь </a:t>
            </a:r>
          </a:p>
        </p:txBody>
      </p:sp>
      <p:pic>
        <p:nvPicPr>
          <p:cNvPr id="19460" name="Picture 4" descr="C:\Documents and Settings\User\Рабочий стол\картинки книга и ребёнок\Пришв золотой луг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3178422"/>
            <a:ext cx="2286016" cy="3306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214282" y="274638"/>
          <a:ext cx="8472518" cy="1439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Содержимое 5" descr="8.jpg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928794" y="2285992"/>
            <a:ext cx="5072098" cy="40576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0">
              <a:srgbClr val="FFFF99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003300" y="1636713"/>
          <a:ext cx="6356350" cy="5383212"/>
        </p:xfrm>
        <a:graphic>
          <a:graphicData uri="http://schemas.openxmlformats.org/presentationml/2006/ole">
            <p:oleObj spid="_x0000_s7170" name="Лист" r:id="rId3" imgW="6410406" imgH="5372100" progId="Excel.Sheet.12">
              <p:embed/>
            </p:oleObj>
          </a:graphicData>
        </a:graphic>
      </p:graphicFrame>
      <p:sp>
        <p:nvSpPr>
          <p:cNvPr id="3" name="Выноска-облако 2"/>
          <p:cNvSpPr/>
          <p:nvPr/>
        </p:nvSpPr>
        <p:spPr>
          <a:xfrm>
            <a:off x="4071934" y="428604"/>
            <a:ext cx="4929222" cy="2643206"/>
          </a:xfrm>
          <a:prstGeom prst="cloudCallout">
            <a:avLst>
              <a:gd name="adj1" fmla="val -43826"/>
              <a:gd name="adj2" fmla="val 659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/>
              <a:t>2. Имя мальчика из рассказа Л.Н. Толстого  «Косточка» </a:t>
            </a:r>
          </a:p>
        </p:txBody>
      </p:sp>
      <p:pic>
        <p:nvPicPr>
          <p:cNvPr id="5" name="Picture 3" descr="C:\Documents and Settings\User\Рабочий стол\картинки книга и ребёнок\Теремо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3143248"/>
            <a:ext cx="2571768" cy="3552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0">
              <a:srgbClr val="FFFF99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928688" y="1636713"/>
          <a:ext cx="6356350" cy="5589587"/>
        </p:xfrm>
        <a:graphic>
          <a:graphicData uri="http://schemas.openxmlformats.org/presentationml/2006/ole">
            <p:oleObj spid="_x0000_s8194" name="Лист" r:id="rId3" imgW="6410406" imgH="5581835" progId="Excel.Sheet.12">
              <p:embed/>
            </p:oleObj>
          </a:graphicData>
        </a:graphic>
      </p:graphicFrame>
      <p:sp>
        <p:nvSpPr>
          <p:cNvPr id="3" name="Выноска-облако 2"/>
          <p:cNvSpPr/>
          <p:nvPr/>
        </p:nvSpPr>
        <p:spPr>
          <a:xfrm>
            <a:off x="3143240" y="142852"/>
            <a:ext cx="5786478" cy="3143272"/>
          </a:xfrm>
          <a:prstGeom prst="cloudCallout">
            <a:avLst>
              <a:gd name="adj1" fmla="val -36084"/>
              <a:gd name="adj2" fmla="val 584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dirty="0"/>
              <a:t>Как зовут героя сказки, о </a:t>
            </a:r>
            <a:r>
              <a:rPr lang="ru-RU" dirty="0" smtClean="0"/>
              <a:t>котором говорится </a:t>
            </a:r>
            <a:r>
              <a:rPr lang="ru-RU" dirty="0"/>
              <a:t>в приведённом отрывке?</a:t>
            </a:r>
            <a:br>
              <a:rPr lang="ru-RU" dirty="0"/>
            </a:br>
            <a:r>
              <a:rPr lang="ru-RU" dirty="0" smtClean="0"/>
              <a:t>«…И </a:t>
            </a:r>
            <a:r>
              <a:rPr lang="ru-RU" dirty="0"/>
              <a:t>горы встают перед ним на пути,</a:t>
            </a:r>
            <a:br>
              <a:rPr lang="ru-RU" dirty="0"/>
            </a:br>
            <a:r>
              <a:rPr lang="ru-RU" dirty="0" smtClean="0"/>
              <a:t>И </a:t>
            </a:r>
            <a:r>
              <a:rPr lang="ru-RU" dirty="0"/>
              <a:t>он по горам начинает </a:t>
            </a:r>
            <a:r>
              <a:rPr lang="ru-RU" dirty="0" smtClean="0"/>
              <a:t>ползти,</a:t>
            </a:r>
          </a:p>
          <a:p>
            <a:pPr algn="ctr"/>
            <a:r>
              <a:rPr lang="ru-RU" dirty="0" smtClean="0"/>
              <a:t>А </a:t>
            </a:r>
            <a:r>
              <a:rPr lang="ru-RU" dirty="0"/>
              <a:t>горы всё выше, а горы всё круче,</a:t>
            </a:r>
            <a:br>
              <a:rPr lang="ru-RU" dirty="0"/>
            </a:br>
            <a:r>
              <a:rPr lang="ru-RU" dirty="0" smtClean="0"/>
              <a:t>А </a:t>
            </a:r>
            <a:r>
              <a:rPr lang="ru-RU" dirty="0"/>
              <a:t>горы уходят под самые тучи</a:t>
            </a:r>
            <a:r>
              <a:rPr lang="ru-RU" dirty="0" smtClean="0"/>
              <a:t>!»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Picture 3" descr="C:\Documents and Settings\User\Рабочий стол\картинки книга и ребёнок\Косточк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3429000"/>
            <a:ext cx="2286016" cy="32310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0">
              <a:srgbClr val="FFFF99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003300" y="1636713"/>
          <a:ext cx="6356350" cy="5280025"/>
        </p:xfrm>
        <a:graphic>
          <a:graphicData uri="http://schemas.openxmlformats.org/presentationml/2006/ole">
            <p:oleObj spid="_x0000_s9218" name="Лист" r:id="rId3" imgW="6410406" imgH="5267417" progId="Excel.Sheet.12">
              <p:embed/>
            </p:oleObj>
          </a:graphicData>
        </a:graphic>
      </p:graphicFrame>
      <p:pic>
        <p:nvPicPr>
          <p:cNvPr id="5" name="Picture 3" descr="C:\Documents and Settings\User\Рабочий стол\картинки книга и ребёнок\Айболит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9" y="2285992"/>
            <a:ext cx="2721609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0">
              <a:srgbClr val="FFFF99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8572560" cy="142876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Comic Sans MS" pitchFamily="66" charset="0"/>
              </a:rPr>
              <a:t>Молодцы!!!</a:t>
            </a:r>
            <a:endParaRPr lang="ru-RU" sz="6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Салют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3" y="1600200"/>
            <a:ext cx="3848450" cy="53302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7 задание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u="sng" dirty="0" smtClean="0">
                <a:solidFill>
                  <a:srgbClr val="C00000"/>
                </a:solidFill>
              </a:rPr>
              <a:t>поставить правильно ударение:</a:t>
            </a: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♦ 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Поднялся ветер.</a:t>
            </a:r>
            <a:b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 ♦ Много хлопот</a:t>
            </a:r>
            <a:b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♦ Свежий творог</a:t>
            </a:r>
            <a:b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♦ Говорят о туфлях.</a:t>
            </a:r>
            <a:b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♦ Купить пять тортов.</a:t>
            </a:r>
            <a:b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♦ Шёл по лесу.</a:t>
            </a:r>
            <a:b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♦ Был виден издали.</a:t>
            </a:r>
            <a:b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♦ Провести досуг.</a:t>
            </a:r>
            <a:b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♦ Лиса была голодна.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00200"/>
            <a:ext cx="8329642" cy="4900634"/>
          </a:xfrm>
        </p:spPr>
        <p:txBody>
          <a:bodyPr/>
          <a:lstStyle/>
          <a:p>
            <a:pPr lvl="0">
              <a:buNone/>
            </a:pPr>
            <a:r>
              <a:rPr lang="ru-RU" sz="2400" dirty="0" smtClean="0"/>
              <a:t>    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1. Принять к исполнению рекомендации по результатам тематической проверки «Ознакомление дошкольников с художественной литературой».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2. Продолжать  работу по формированию у детей интереса  и потребности в чтении (восприятии книг).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   3. Развивать у детей литературную речь, приобщая  к  словесному искусству. 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4. Спланировать и провести мероприятия (праздники, развлечения, литературные вечера), посвященные творчеству писателей, поэтов, иллюстраторов книг.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5. Провести  общее родительское собрание на тему: «Ребёнок и книга».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>
                <a:solidFill>
                  <a:srgbClr val="002060"/>
                </a:solidFill>
              </a:rPr>
              <a:t>6. Пополнять методический кабинет авторскими программами, методическими разработками, хрестоматиями, художественной литературой </a:t>
            </a:r>
            <a:r>
              <a:rPr lang="ru-RU" sz="2000" dirty="0" smtClean="0">
                <a:solidFill>
                  <a:srgbClr val="002060"/>
                </a:solidFill>
              </a:rPr>
              <a:t>, картинным материалом по </a:t>
            </a:r>
            <a:r>
              <a:rPr lang="ru-RU" sz="2000" dirty="0" smtClean="0">
                <a:solidFill>
                  <a:srgbClr val="002060"/>
                </a:solidFill>
              </a:rPr>
              <a:t>данному направлению.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400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313" y="2786063"/>
            <a:ext cx="6186487" cy="12858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Monotype Corsiva" pitchFamily="66" charset="0"/>
              </a:rPr>
              <a:t>Детская книга при всей её простоватости – вещь исключительно тонкая и не поверхностная. Лишь гениальному взгляду ребёнка, лишь мудрому терпению взрослого доступны её вершины.</a:t>
            </a:r>
            <a:br>
              <a:rPr lang="ru-RU" b="1" i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Monotype Corsiva" pitchFamily="66" charset="0"/>
              </a:rPr>
              <a:t>                          </a:t>
            </a:r>
            <a:br>
              <a:rPr lang="ru-RU" b="1" i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Monotype Corsiva" pitchFamily="66" charset="0"/>
              </a:rPr>
              <a:t>                            Л. </a:t>
            </a:r>
            <a:r>
              <a:rPr lang="ru-RU" b="1" i="1" dirty="0" err="1" smtClean="0">
                <a:solidFill>
                  <a:srgbClr val="C00000"/>
                </a:solidFill>
                <a:latin typeface="Monotype Corsiva" pitchFamily="66" charset="0"/>
              </a:rPr>
              <a:t>Токмакова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 smtClean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p1675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7188" y="500063"/>
            <a:ext cx="2214562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Благодарим  за внимание </a:t>
            </a:r>
          </a:p>
          <a:p>
            <a:pPr algn="ctr" eaLnBrk="1" hangingPunct="1">
              <a:buFontTx/>
              <a:buNone/>
              <a:defRPr/>
            </a:pP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всех  участников </a:t>
            </a:r>
          </a:p>
          <a:p>
            <a:pPr algn="ctr" eaLnBrk="1" hangingPunct="1">
              <a:buFontTx/>
              <a:buNone/>
              <a:defRPr/>
            </a:pP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встречи!</a:t>
            </a:r>
            <a:r>
              <a:rPr lang="ru-RU" sz="66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5" descr="C:\Documents and Settings\User\Рабочий стол\картинки книга и ребёнок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8559" y="1928802"/>
            <a:ext cx="2965441" cy="444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285750" y="274638"/>
            <a:ext cx="7643813" cy="1511300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solidFill>
                  <a:srgbClr val="C00000"/>
                </a:solidFill>
              </a:rPr>
              <a:t>Книги оказывают огромное 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влияние на: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14312" y="1643050"/>
          <a:ext cx="6643704" cy="5214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ДОУ 00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3429000"/>
            <a:ext cx="4038600" cy="3028950"/>
          </a:xfrm>
        </p:spPr>
      </p:pic>
      <p:pic>
        <p:nvPicPr>
          <p:cNvPr id="17409" name="Picture 1" descr="C:\Documents and Settings\User\Рабочий стол\картинки книга и ребёнок\ДОУ 0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57158" y="1785926"/>
            <a:ext cx="4038600" cy="3028950"/>
          </a:xfrm>
          <a:prstGeom prst="rect">
            <a:avLst/>
          </a:prstGeom>
          <a:noFill/>
        </p:spPr>
      </p:pic>
      <p:graphicFrame>
        <p:nvGraphicFramePr>
          <p:cNvPr id="4" name="Схема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7158" y="2071678"/>
            <a:ext cx="8429684" cy="4572032"/>
          </a:xfrm>
        </p:spPr>
        <p:txBody>
          <a:bodyPr/>
          <a:lstStyle/>
          <a:p>
            <a:pPr algn="l"/>
            <a:r>
              <a:rPr lang="ru-RU" dirty="0" smtClean="0"/>
              <a:t>					</a:t>
            </a:r>
            <a:r>
              <a:rPr lang="ru-RU" sz="2400" dirty="0" smtClean="0"/>
              <a:t>Знакомство с </a:t>
            </a:r>
            <a:r>
              <a:rPr lang="ru-RU" sz="2400" dirty="0" err="1" smtClean="0"/>
              <a:t>потешкой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</a:t>
            </a:r>
            <a:r>
              <a:rPr lang="ru-RU" sz="2400" dirty="0" smtClean="0"/>
              <a:t>ООД по развитию </a:t>
            </a:r>
            <a:br>
              <a:rPr lang="ru-RU" sz="2400" dirty="0" smtClean="0"/>
            </a:br>
            <a:r>
              <a:rPr lang="ru-RU" sz="2400" dirty="0" smtClean="0"/>
              <a:t>познавательных процессов </a:t>
            </a:r>
            <a:br>
              <a:rPr lang="ru-RU" sz="2400" dirty="0" smtClean="0"/>
            </a:br>
            <a:r>
              <a:rPr lang="ru-RU" sz="2400" dirty="0" smtClean="0"/>
              <a:t>       «Сказка за сказкой»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7158" y="857232"/>
            <a:ext cx="5000660" cy="1143008"/>
          </a:xfrm>
        </p:spPr>
        <p:txBody>
          <a:bodyPr/>
          <a:lstStyle/>
          <a:p>
            <a:pPr algn="l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                                                      </a:t>
            </a:r>
            <a:br>
              <a:rPr lang="ru-RU" sz="2400" dirty="0" smtClean="0"/>
            </a:br>
            <a:r>
              <a:rPr lang="ru-RU" sz="2400" dirty="0" smtClean="0"/>
              <a:t>                                                             </a:t>
            </a:r>
            <a:br>
              <a:rPr lang="ru-RU" sz="2400" dirty="0" smtClean="0"/>
            </a:br>
            <a:r>
              <a:rPr lang="ru-RU" sz="2400" dirty="0" smtClean="0"/>
              <a:t>                                                           </a:t>
            </a:r>
            <a:br>
              <a:rPr lang="ru-RU" sz="2400" dirty="0" smtClean="0"/>
            </a:br>
            <a:r>
              <a:rPr lang="ru-RU" sz="2400" dirty="0" smtClean="0"/>
              <a:t>                                                        </a:t>
            </a:r>
            <a:br>
              <a:rPr lang="ru-RU" sz="2400" dirty="0" smtClean="0"/>
            </a:br>
            <a:r>
              <a:rPr lang="ru-RU" sz="2400" dirty="0" smtClean="0"/>
              <a:t>                                                         </a:t>
            </a:r>
            <a:br>
              <a:rPr lang="ru-RU" sz="2400" dirty="0" smtClean="0"/>
            </a:br>
            <a:r>
              <a:rPr lang="ru-RU" sz="2400" dirty="0" smtClean="0"/>
              <a:t>                                                  Заучивание стихотворения                                                             И. Сурикова «Зима» </a:t>
            </a:r>
            <a:endParaRPr lang="ru-RU" sz="2400" dirty="0"/>
          </a:p>
        </p:txBody>
      </p:sp>
      <p:pic>
        <p:nvPicPr>
          <p:cNvPr id="10" name="Содержимое 9" descr="ДОУ 014.jpg"/>
          <p:cNvPicPr>
            <a:picLocks noGrp="1" noChangeAspect="1"/>
          </p:cNvPicPr>
          <p:nvPr>
            <p:ph sz="half" idx="1"/>
          </p:nvPr>
        </p:nvPicPr>
        <p:blipFill>
          <a:blip r:embed="rId6" cstate="print"/>
          <a:stretch>
            <a:fillRect/>
          </a:stretch>
        </p:blipFill>
        <p:spPr>
          <a:xfrm>
            <a:off x="4572000" y="1714488"/>
            <a:ext cx="4038600" cy="3028950"/>
          </a:xfrm>
        </p:spPr>
      </p:pic>
      <p:pic>
        <p:nvPicPr>
          <p:cNvPr id="11" name="Содержимое 10" descr="ДОУ 012.jpg"/>
          <p:cNvPicPr>
            <a:picLocks noGrp="1" noChangeAspect="1"/>
          </p:cNvPicPr>
          <p:nvPr>
            <p:ph sz="half" idx="2"/>
          </p:nvPr>
        </p:nvPicPr>
        <p:blipFill>
          <a:blip r:embed="rId7" cstate="print"/>
          <a:stretch>
            <a:fillRect/>
          </a:stretch>
        </p:blipFill>
        <p:spPr>
          <a:xfrm>
            <a:off x="214282" y="364331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57224" y="1785926"/>
            <a:ext cx="7872410" cy="4643470"/>
          </a:xfrm>
        </p:spPr>
        <p:txBody>
          <a:bodyPr/>
          <a:lstStyle/>
          <a:p>
            <a:pPr algn="l"/>
            <a:r>
              <a:rPr lang="ru-RU" sz="2400" dirty="0" smtClean="0"/>
              <a:t>                  </a:t>
            </a:r>
            <a:r>
              <a:rPr lang="ru-RU" sz="2800" dirty="0" smtClean="0"/>
              <a:t>Викторина</a:t>
            </a:r>
            <a:br>
              <a:rPr lang="ru-RU" sz="2800" dirty="0" smtClean="0"/>
            </a:br>
            <a:r>
              <a:rPr lang="ru-RU" sz="2800" dirty="0" smtClean="0"/>
              <a:t>      «Бабушкины сказки» </a:t>
            </a:r>
            <a:br>
              <a:rPr lang="ru-RU" sz="28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                                                      </a:t>
            </a:r>
            <a:br>
              <a:rPr lang="ru-RU" sz="2400" dirty="0" smtClean="0"/>
            </a:br>
            <a:r>
              <a:rPr lang="ru-RU" sz="2400" dirty="0" smtClean="0"/>
              <a:t>                                                             </a:t>
            </a:r>
            <a:br>
              <a:rPr lang="ru-RU" sz="2400" dirty="0" smtClean="0"/>
            </a:br>
            <a:r>
              <a:rPr lang="ru-RU" sz="2400" dirty="0" smtClean="0"/>
              <a:t>                                                           </a:t>
            </a:r>
            <a:br>
              <a:rPr lang="ru-RU" sz="2400" dirty="0" smtClean="0"/>
            </a:br>
            <a:r>
              <a:rPr lang="ru-RU" sz="2400" dirty="0" smtClean="0"/>
              <a:t>                                                        </a:t>
            </a:r>
            <a:br>
              <a:rPr lang="ru-RU" sz="2400" dirty="0" smtClean="0"/>
            </a:br>
            <a:r>
              <a:rPr lang="ru-RU" sz="2400" dirty="0" smtClean="0"/>
              <a:t>                                                         </a:t>
            </a:r>
            <a:br>
              <a:rPr lang="ru-RU" sz="2400" dirty="0" smtClean="0"/>
            </a:br>
            <a:r>
              <a:rPr lang="ru-RU" sz="2400" dirty="0" smtClean="0"/>
              <a:t>                                                       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8" name="Содержимое 7" descr="ДОУ 039.jpg"/>
          <p:cNvPicPr>
            <a:picLocks noGrp="1" noChangeAspect="1"/>
          </p:cNvPicPr>
          <p:nvPr>
            <p:ph sz="half" idx="2"/>
          </p:nvPr>
        </p:nvPicPr>
        <p:blipFill>
          <a:blip r:embed="rId6" cstate="print"/>
          <a:stretch>
            <a:fillRect/>
          </a:stretch>
        </p:blipFill>
        <p:spPr>
          <a:xfrm rot="5400000">
            <a:off x="4893471" y="2178834"/>
            <a:ext cx="4286280" cy="3214711"/>
          </a:xfrm>
        </p:spPr>
      </p:pic>
      <p:pic>
        <p:nvPicPr>
          <p:cNvPr id="9" name="Содержимое 8" descr="ДОУ 044.jpg"/>
          <p:cNvPicPr>
            <a:picLocks noGrp="1" noChangeAspect="1"/>
          </p:cNvPicPr>
          <p:nvPr>
            <p:ph sz="half" idx="1"/>
          </p:nvPr>
        </p:nvPicPr>
        <p:blipFill>
          <a:blip r:embed="rId7" cstate="print"/>
          <a:stretch>
            <a:fillRect/>
          </a:stretch>
        </p:blipFill>
        <p:spPr>
          <a:xfrm>
            <a:off x="768879" y="3245247"/>
            <a:ext cx="4088873" cy="30666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2357430"/>
            <a:ext cx="8229600" cy="2714644"/>
          </a:xfrm>
        </p:spPr>
        <p:txBody>
          <a:bodyPr/>
          <a:lstStyle/>
          <a:p>
            <a:pPr algn="l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                   Развлечение</a:t>
            </a:r>
            <a:b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«В гостях у дедушки Корнея» </a:t>
            </a:r>
            <a:b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                                                      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9" name="Содержимое 8" descr="ДОУ 020.jpg"/>
          <p:cNvPicPr>
            <a:picLocks noGrp="1" noChangeAspect="1"/>
          </p:cNvPicPr>
          <p:nvPr>
            <p:ph sz="half" idx="2"/>
          </p:nvPr>
        </p:nvPicPr>
        <p:blipFill>
          <a:blip r:embed="rId6" cstate="print"/>
          <a:stretch>
            <a:fillRect/>
          </a:stretch>
        </p:blipFill>
        <p:spPr>
          <a:xfrm>
            <a:off x="506941" y="3786190"/>
            <a:ext cx="3843864" cy="2882898"/>
          </a:xfrm>
        </p:spPr>
      </p:pic>
      <p:pic>
        <p:nvPicPr>
          <p:cNvPr id="22" name="Содержимое 21" descr="ДОУ 028.jpg"/>
          <p:cNvPicPr>
            <a:picLocks noGrp="1" noChangeAspect="1"/>
          </p:cNvPicPr>
          <p:nvPr>
            <p:ph sz="half" idx="1"/>
          </p:nvPr>
        </p:nvPicPr>
        <p:blipFill>
          <a:blip r:embed="rId7" cstate="print"/>
          <a:stretch>
            <a:fillRect/>
          </a:stretch>
        </p:blipFill>
        <p:spPr>
          <a:xfrm>
            <a:off x="4643438" y="2391569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2357430"/>
            <a:ext cx="8229600" cy="2714644"/>
          </a:xfrm>
        </p:spPr>
        <p:txBody>
          <a:bodyPr/>
          <a:lstStyle/>
          <a:p>
            <a:pPr algn="l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                   Развлечение</a:t>
            </a:r>
            <a:b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«В гостях у дедушки Корнея» </a:t>
            </a:r>
            <a:b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                                                      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1" name="Содержимое 10" descr="ДОУ 037.jpg"/>
          <p:cNvPicPr>
            <a:picLocks noGrp="1" noChangeAspect="1"/>
          </p:cNvPicPr>
          <p:nvPr>
            <p:ph sz="half" idx="1"/>
          </p:nvPr>
        </p:nvPicPr>
        <p:blipFill>
          <a:blip r:embed="rId6" cstate="print"/>
          <a:stretch>
            <a:fillRect/>
          </a:stretch>
        </p:blipFill>
        <p:spPr>
          <a:xfrm>
            <a:off x="4857752" y="1643051"/>
            <a:ext cx="3857624" cy="2893218"/>
          </a:xfrm>
        </p:spPr>
      </p:pic>
      <p:pic>
        <p:nvPicPr>
          <p:cNvPr id="10" name="Содержимое 9" descr="ДОУ 032.jpg"/>
          <p:cNvPicPr>
            <a:picLocks noGrp="1" noChangeAspect="1"/>
          </p:cNvPicPr>
          <p:nvPr>
            <p:ph sz="half" idx="2"/>
          </p:nvPr>
        </p:nvPicPr>
        <p:blipFill>
          <a:blip r:embed="rId7" cstate="print"/>
          <a:stretch>
            <a:fillRect/>
          </a:stretch>
        </p:blipFill>
        <p:spPr>
          <a:xfrm>
            <a:off x="835554" y="3714750"/>
            <a:ext cx="3653367" cy="2740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2175</TotalTime>
  <Words>558</Words>
  <Application>Microsoft Office PowerPoint</Application>
  <PresentationFormat>Экран (4:3)</PresentationFormat>
  <Paragraphs>79</Paragraphs>
  <Slides>37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0" baseType="lpstr">
      <vt:lpstr>Тема Office</vt:lpstr>
      <vt:lpstr>Аспект</vt:lpstr>
      <vt:lpstr>Лист</vt:lpstr>
      <vt:lpstr>Педагогический совет «Ребёнок и книга»</vt:lpstr>
      <vt:lpstr>Слайд 2</vt:lpstr>
      <vt:lpstr>Слайд 3</vt:lpstr>
      <vt:lpstr>Книги оказывают огромное  влияние на:</vt:lpstr>
      <vt:lpstr>     Знакомство с потешкой         ООД по развитию  познавательных процессов         «Сказка за сказкой»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Заучивание стихотворения                                                             И. Сурикова «Зима» </vt:lpstr>
      <vt:lpstr>                  Викторина       «Бабушкины сказки»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                   Развлечение «В гостях у дедушки Корнея»                                                             </vt:lpstr>
      <vt:lpstr>                   Развлечение «В гостях у дедушки Корнея»                                                            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4. Задание «Цепочка»</vt:lpstr>
      <vt:lpstr> 5. Задание капитанам команд:</vt:lpstr>
      <vt:lpstr>6. Задание: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Молодцы!!!</vt:lpstr>
      <vt:lpstr>7 задание</vt:lpstr>
      <vt:lpstr>Слайд 35</vt:lpstr>
      <vt:lpstr> Детская книга при всей её простоватости – вещь исключительно тонкая и не поверхностная. Лишь гениальному взгляду ребёнка, лишь мудрому терпению взрослого доступны её вершины.                                                        Л. Токмакова </vt:lpstr>
      <vt:lpstr>Слайд 37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«Учимся у книги»</dc:title>
  <dc:creator>COMP</dc:creator>
  <cp:lastModifiedBy>COMP</cp:lastModifiedBy>
  <cp:revision>137</cp:revision>
  <dcterms:created xsi:type="dcterms:W3CDTF">2012-01-16T05:25:40Z</dcterms:created>
  <dcterms:modified xsi:type="dcterms:W3CDTF">2012-01-30T14:24:50Z</dcterms:modified>
</cp:coreProperties>
</file>