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1"/>
  </p:notesMasterIdLst>
  <p:sldIdLst>
    <p:sldId id="425" r:id="rId2"/>
    <p:sldId id="543" r:id="rId3"/>
    <p:sldId id="262" r:id="rId4"/>
    <p:sldId id="532" r:id="rId5"/>
    <p:sldId id="542" r:id="rId6"/>
    <p:sldId id="544" r:id="rId7"/>
    <p:sldId id="547" r:id="rId8"/>
    <p:sldId id="510" r:id="rId9"/>
    <p:sldId id="545" r:id="rId10"/>
    <p:sldId id="549" r:id="rId11"/>
    <p:sldId id="550" r:id="rId12"/>
    <p:sldId id="551" r:id="rId13"/>
    <p:sldId id="552" r:id="rId14"/>
    <p:sldId id="553" r:id="rId15"/>
    <p:sldId id="546" r:id="rId16"/>
    <p:sldId id="555" r:id="rId17"/>
    <p:sldId id="556" r:id="rId18"/>
    <p:sldId id="557" r:id="rId19"/>
    <p:sldId id="41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8000"/>
    <a:srgbClr val="800080"/>
    <a:srgbClr val="990099"/>
    <a:srgbClr val="532476"/>
    <a:srgbClr val="FFCCCC"/>
    <a:srgbClr val="FFFF99"/>
    <a:srgbClr val="99FF66"/>
    <a:srgbClr val="FCE8F9"/>
    <a:srgbClr val="FF99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7" autoAdjust="0"/>
  </p:normalViewPr>
  <p:slideViewPr>
    <p:cSldViewPr>
      <p:cViewPr>
        <p:scale>
          <a:sx n="75" d="100"/>
          <a:sy n="75" d="100"/>
        </p:scale>
        <p:origin x="-4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b="0" dirty="0" smtClean="0"/>
              <a:t>Повышение</a:t>
            </a:r>
            <a:r>
              <a:rPr lang="ru-RU" sz="2000" b="0" baseline="0" dirty="0" smtClean="0"/>
              <a:t> квалификации  педагогических </a:t>
            </a:r>
            <a:r>
              <a:rPr lang="ru-RU" sz="2000" b="0" baseline="0" smtClean="0"/>
              <a:t>работников </a:t>
            </a:r>
            <a:br>
              <a:rPr lang="ru-RU" sz="2000" b="0" baseline="0" smtClean="0"/>
            </a:br>
            <a:r>
              <a:rPr lang="ru-RU" sz="2000" b="0" baseline="0" smtClean="0"/>
              <a:t>МАДОУ </a:t>
            </a:r>
            <a:r>
              <a:rPr lang="ru-RU" sz="2000" b="0" baseline="0" dirty="0" smtClean="0"/>
              <a:t>«ЦРР – </a:t>
            </a:r>
            <a:r>
              <a:rPr lang="ru-RU" sz="2000" b="0" baseline="0" dirty="0" err="1" smtClean="0"/>
              <a:t>д</a:t>
            </a:r>
            <a:r>
              <a:rPr lang="ru-RU" sz="2000" b="0" baseline="0" dirty="0" smtClean="0"/>
              <a:t>/с «Гнёздышко»</a:t>
            </a:r>
            <a:endParaRPr lang="ru-RU" sz="2000" b="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chemeClr val="tx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Лист1!$A$2:$A$5</c:f>
              <c:strCache>
                <c:ptCount val="2"/>
                <c:pt idx="0">
                  <c:v>Прошли переподготовку</c:v>
                </c:pt>
                <c:pt idx="1">
                  <c:v>Планируется обучение в сентябре 2014г.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0.60000000000000009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5232086447922213"/>
          <c:y val="0.43851521956073236"/>
          <c:w val="0.41929111511126682"/>
          <c:h val="0.5206494599039246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FA708-8047-4A17-9390-25D96B05317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515571-91A8-45CF-8C03-84EA0C3F585A}">
      <dgm:prSet phldrT="[Текст]" custT="1"/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 smtClean="0">
              <a:solidFill>
                <a:schemeClr val="accent4">
                  <a:lumMod val="75000"/>
                </a:schemeClr>
              </a:solidFill>
            </a:rPr>
            <a:t>Целевой раздел</a:t>
          </a:r>
          <a:endParaRPr lang="ru-RU" sz="1800" dirty="0">
            <a:solidFill>
              <a:schemeClr val="accent4">
                <a:lumMod val="75000"/>
              </a:schemeClr>
            </a:solidFill>
          </a:endParaRPr>
        </a:p>
      </dgm:t>
    </dgm:pt>
    <dgm:pt modelId="{8A6A21BD-2B3D-4147-BC21-25AF4D17DC92}" type="parTrans" cxnId="{75964419-F9BF-44E6-A712-7D271CEF913B}">
      <dgm:prSet/>
      <dgm:spPr/>
      <dgm:t>
        <a:bodyPr/>
        <a:lstStyle/>
        <a:p>
          <a:endParaRPr lang="ru-RU"/>
        </a:p>
      </dgm:t>
    </dgm:pt>
    <dgm:pt modelId="{AC508409-1C38-40EB-A8AD-B2FAA6713DBF}" type="sibTrans" cxnId="{75964419-F9BF-44E6-A712-7D271CEF913B}">
      <dgm:prSet/>
      <dgm:spPr/>
      <dgm:t>
        <a:bodyPr/>
        <a:lstStyle/>
        <a:p>
          <a:endParaRPr lang="ru-RU"/>
        </a:p>
      </dgm:t>
    </dgm:pt>
    <dgm:pt modelId="{5B579EA2-CFAD-4C03-A31F-F565520B3EA9}">
      <dgm:prSet phldrT="[Текст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dirty="0" smtClean="0">
              <a:solidFill>
                <a:srgbClr val="532476"/>
              </a:solidFill>
            </a:rPr>
            <a:t>Пояснительная записка</a:t>
          </a:r>
          <a:endParaRPr lang="ru-RU" sz="1600" dirty="0">
            <a:solidFill>
              <a:srgbClr val="532476"/>
            </a:solidFill>
          </a:endParaRPr>
        </a:p>
      </dgm:t>
    </dgm:pt>
    <dgm:pt modelId="{B9765875-B07B-40A5-8ECF-BCE7A4C046F7}" type="parTrans" cxnId="{C8FE81A0-1E82-467C-9D27-9794D079FCF8}">
      <dgm:prSet/>
      <dgm:spPr/>
      <dgm:t>
        <a:bodyPr/>
        <a:lstStyle/>
        <a:p>
          <a:endParaRPr lang="ru-RU"/>
        </a:p>
      </dgm:t>
    </dgm:pt>
    <dgm:pt modelId="{89C3102E-1663-4F64-9377-07BDF13490AF}" type="sibTrans" cxnId="{C8FE81A0-1E82-467C-9D27-9794D079FCF8}">
      <dgm:prSet/>
      <dgm:spPr/>
      <dgm:t>
        <a:bodyPr/>
        <a:lstStyle/>
        <a:p>
          <a:endParaRPr lang="ru-RU"/>
        </a:p>
      </dgm:t>
    </dgm:pt>
    <dgm:pt modelId="{BC3CF5E5-04EA-4C67-97E7-E504C99983F5}">
      <dgm:prSet phldrT="[Текст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dirty="0" smtClean="0">
              <a:solidFill>
                <a:srgbClr val="532476"/>
              </a:solidFill>
            </a:rPr>
            <a:t>Целевые ориентиры</a:t>
          </a:r>
          <a:endParaRPr lang="ru-RU" sz="1600" dirty="0">
            <a:solidFill>
              <a:srgbClr val="532476"/>
            </a:solidFill>
          </a:endParaRPr>
        </a:p>
      </dgm:t>
    </dgm:pt>
    <dgm:pt modelId="{28D0B99B-F9F2-4F5F-889A-824BBCEE4E85}" type="parTrans" cxnId="{7873DB4F-D9E3-4F46-A622-73AA2F978E5C}">
      <dgm:prSet/>
      <dgm:spPr/>
      <dgm:t>
        <a:bodyPr/>
        <a:lstStyle/>
        <a:p>
          <a:endParaRPr lang="ru-RU"/>
        </a:p>
      </dgm:t>
    </dgm:pt>
    <dgm:pt modelId="{CC77F22A-2BF0-4D9C-88C1-7A39E44C79E8}" type="sibTrans" cxnId="{7873DB4F-D9E3-4F46-A622-73AA2F978E5C}">
      <dgm:prSet/>
      <dgm:spPr/>
      <dgm:t>
        <a:bodyPr/>
        <a:lstStyle/>
        <a:p>
          <a:endParaRPr lang="ru-RU"/>
        </a:p>
      </dgm:t>
    </dgm:pt>
    <dgm:pt modelId="{52D2CFD4-51A0-487F-970D-D2AD34339DCB}">
      <dgm:prSet phldrT="[Текст]" custT="1"/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 smtClean="0">
              <a:solidFill>
                <a:schemeClr val="accent4">
                  <a:lumMod val="75000"/>
                </a:schemeClr>
              </a:solidFill>
            </a:rPr>
            <a:t>Содержательный раздел</a:t>
          </a:r>
          <a:endParaRPr lang="ru-RU" sz="1800" dirty="0">
            <a:solidFill>
              <a:schemeClr val="accent4">
                <a:lumMod val="75000"/>
              </a:schemeClr>
            </a:solidFill>
          </a:endParaRPr>
        </a:p>
      </dgm:t>
    </dgm:pt>
    <dgm:pt modelId="{0EA027EC-5F25-4587-A2C7-DE04D888567F}" type="parTrans" cxnId="{28F52234-0DC4-4674-B4CD-A218017FBB6C}">
      <dgm:prSet/>
      <dgm:spPr/>
      <dgm:t>
        <a:bodyPr/>
        <a:lstStyle/>
        <a:p>
          <a:endParaRPr lang="ru-RU"/>
        </a:p>
      </dgm:t>
    </dgm:pt>
    <dgm:pt modelId="{2FB20EE1-9A77-4AEC-8547-BDE590CF38B5}" type="sibTrans" cxnId="{28F52234-0DC4-4674-B4CD-A218017FBB6C}">
      <dgm:prSet/>
      <dgm:spPr/>
      <dgm:t>
        <a:bodyPr/>
        <a:lstStyle/>
        <a:p>
          <a:endParaRPr lang="ru-RU"/>
        </a:p>
      </dgm:t>
    </dgm:pt>
    <dgm:pt modelId="{920FD6A2-937B-485C-A88D-6245BB758A8F}">
      <dgm:prSet phldrT="[Текст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rgbClr val="532476"/>
              </a:solidFill>
            </a:rPr>
            <a:t>особенности образовательной деятельности 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solidFill>
              <a:srgbClr val="532476"/>
            </a:solidFill>
          </a:endParaRPr>
        </a:p>
      </dgm:t>
    </dgm:pt>
    <dgm:pt modelId="{25965247-95CE-4D74-AC8B-6EB0C736DB8C}" type="parTrans" cxnId="{B434C9F5-5C28-4614-B7AB-A372C96855E9}">
      <dgm:prSet/>
      <dgm:spPr/>
      <dgm:t>
        <a:bodyPr/>
        <a:lstStyle/>
        <a:p>
          <a:endParaRPr lang="ru-RU"/>
        </a:p>
      </dgm:t>
    </dgm:pt>
    <dgm:pt modelId="{9EDC66F1-5721-4BF1-9958-2C9793122FD1}" type="sibTrans" cxnId="{B434C9F5-5C28-4614-B7AB-A372C96855E9}">
      <dgm:prSet/>
      <dgm:spPr/>
      <dgm:t>
        <a:bodyPr/>
        <a:lstStyle/>
        <a:p>
          <a:endParaRPr lang="ru-RU"/>
        </a:p>
      </dgm:t>
    </dgm:pt>
    <dgm:pt modelId="{BBA4AFF1-806C-4FD2-91FF-685F32713262}">
      <dgm:prSet/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</a:rPr>
            <a:t>Организационный раздел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8B6896B1-AB11-4168-846A-539C10CCBD4F}" type="parTrans" cxnId="{0245104B-BF0A-46CE-A391-BFDA443EDD17}">
      <dgm:prSet/>
      <dgm:spPr/>
      <dgm:t>
        <a:bodyPr/>
        <a:lstStyle/>
        <a:p>
          <a:endParaRPr lang="ru-RU"/>
        </a:p>
      </dgm:t>
    </dgm:pt>
    <dgm:pt modelId="{123A7F2D-13D2-4472-A2F7-21381EC51FA0}" type="sibTrans" cxnId="{0245104B-BF0A-46CE-A391-BFDA443EDD17}">
      <dgm:prSet/>
      <dgm:spPr/>
      <dgm:t>
        <a:bodyPr/>
        <a:lstStyle/>
        <a:p>
          <a:endParaRPr lang="ru-RU"/>
        </a:p>
      </dgm:t>
    </dgm:pt>
    <dgm:pt modelId="{327FE7F4-8944-4447-B202-C777AEBC8D1E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rgbClr val="532476"/>
              </a:solidFill>
            </a:rPr>
            <a:t> материально-техническое обеспечение ОП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>
            <a:solidFill>
              <a:srgbClr val="532476"/>
            </a:solidFill>
          </a:endParaRPr>
        </a:p>
      </dgm:t>
    </dgm:pt>
    <dgm:pt modelId="{0681F88D-680A-4302-B25E-77DD3DCB1318}" type="parTrans" cxnId="{5758B0D7-D845-4A27-8434-7BF30EE1FDE9}">
      <dgm:prSet/>
      <dgm:spPr/>
      <dgm:t>
        <a:bodyPr/>
        <a:lstStyle/>
        <a:p>
          <a:endParaRPr lang="ru-RU"/>
        </a:p>
      </dgm:t>
    </dgm:pt>
    <dgm:pt modelId="{3B525F4B-3E70-46E1-AC6B-57AA63AE5258}" type="sibTrans" cxnId="{5758B0D7-D845-4A27-8434-7BF30EE1FDE9}">
      <dgm:prSet/>
      <dgm:spPr/>
      <dgm:t>
        <a:bodyPr/>
        <a:lstStyle/>
        <a:p>
          <a:endParaRPr lang="ru-RU"/>
        </a:p>
      </dgm:t>
    </dgm:pt>
    <dgm:pt modelId="{5B76AB30-E376-418F-8E0D-9676EA29A374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rgbClr val="532476"/>
              </a:solidFill>
            </a:rPr>
            <a:t>методические материалы и средства обучения и воспитания,</a:t>
          </a:r>
          <a:br>
            <a:rPr lang="ru-RU" sz="1600" dirty="0" smtClean="0">
              <a:solidFill>
                <a:srgbClr val="532476"/>
              </a:solidFill>
            </a:rPr>
          </a:br>
          <a:r>
            <a:rPr lang="ru-RU" sz="1600" dirty="0" smtClean="0">
              <a:solidFill>
                <a:srgbClr val="532476"/>
              </a:solidFill>
            </a:rPr>
            <a:t>режим дня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>
            <a:solidFill>
              <a:srgbClr val="532476"/>
            </a:solidFill>
          </a:endParaRPr>
        </a:p>
      </dgm:t>
    </dgm:pt>
    <dgm:pt modelId="{73191BD1-A985-4242-9543-E0A3041E69A6}" type="parTrans" cxnId="{280041EC-35B2-4BA5-814D-CCB192FE3954}">
      <dgm:prSet/>
      <dgm:spPr/>
      <dgm:t>
        <a:bodyPr/>
        <a:lstStyle/>
        <a:p>
          <a:endParaRPr lang="ru-RU"/>
        </a:p>
      </dgm:t>
    </dgm:pt>
    <dgm:pt modelId="{3319E94E-9A1B-4A25-853D-52A50178E43E}" type="sibTrans" cxnId="{280041EC-35B2-4BA5-814D-CCB192FE3954}">
      <dgm:prSet/>
      <dgm:spPr/>
      <dgm:t>
        <a:bodyPr/>
        <a:lstStyle/>
        <a:p>
          <a:endParaRPr lang="ru-RU"/>
        </a:p>
      </dgm:t>
    </dgm:pt>
    <dgm:pt modelId="{C59360BB-A7D4-49A2-A612-5E43C47183F8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dirty="0" smtClean="0">
              <a:solidFill>
                <a:srgbClr val="532476"/>
              </a:solidFill>
            </a:rPr>
            <a:t> организация развивающей предметно-пространственной среды.</a:t>
          </a:r>
        </a:p>
      </dgm:t>
    </dgm:pt>
    <dgm:pt modelId="{36AA3A7C-AAC5-4B69-A3BF-4EF7A9F7269D}" type="parTrans" cxnId="{A324F032-F0CE-4C82-9CC0-BAB6526B2DFF}">
      <dgm:prSet/>
      <dgm:spPr/>
      <dgm:t>
        <a:bodyPr/>
        <a:lstStyle/>
        <a:p>
          <a:endParaRPr lang="ru-RU"/>
        </a:p>
      </dgm:t>
    </dgm:pt>
    <dgm:pt modelId="{E580666C-6804-4A14-B401-5F33B8B8DC20}" type="sibTrans" cxnId="{A324F032-F0CE-4C82-9CC0-BAB6526B2DFF}">
      <dgm:prSet/>
      <dgm:spPr/>
      <dgm:t>
        <a:bodyPr/>
        <a:lstStyle/>
        <a:p>
          <a:endParaRPr lang="ru-RU"/>
        </a:p>
      </dgm:t>
    </dgm:pt>
    <dgm:pt modelId="{53919733-5B83-4CD5-937C-83B379C8F85C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rgbClr val="532476"/>
              </a:solidFill>
            </a:rPr>
            <a:t>способы и направления поддержки детской инициативы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>
            <a:solidFill>
              <a:srgbClr val="532476"/>
            </a:solidFill>
          </a:endParaRPr>
        </a:p>
      </dgm:t>
    </dgm:pt>
    <dgm:pt modelId="{DE077152-B1C1-496D-86BB-250965ACEB99}" type="parTrans" cxnId="{F9F846A8-42DC-46FA-8808-8F116BA85A0B}">
      <dgm:prSet/>
      <dgm:spPr/>
      <dgm:t>
        <a:bodyPr/>
        <a:lstStyle/>
        <a:p>
          <a:endParaRPr lang="ru-RU"/>
        </a:p>
      </dgm:t>
    </dgm:pt>
    <dgm:pt modelId="{5336B5DD-BC69-45B1-86B4-DB3C0068A41D}" type="sibTrans" cxnId="{F9F846A8-42DC-46FA-8808-8F116BA85A0B}">
      <dgm:prSet/>
      <dgm:spPr/>
      <dgm:t>
        <a:bodyPr/>
        <a:lstStyle/>
        <a:p>
          <a:endParaRPr lang="ru-RU"/>
        </a:p>
      </dgm:t>
    </dgm:pt>
    <dgm:pt modelId="{86B41B3D-1105-4C8E-9EF8-B2F49B0AEB22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rgbClr val="532476"/>
              </a:solidFill>
            </a:rPr>
            <a:t> взаимодействие педагогического коллектива с семьёй</a:t>
          </a: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C84CC16B-235B-4EA3-A772-E1F551255188}" type="parTrans" cxnId="{D1C68398-59CC-4894-B51B-4EF21968FE63}">
      <dgm:prSet/>
      <dgm:spPr/>
      <dgm:t>
        <a:bodyPr/>
        <a:lstStyle/>
        <a:p>
          <a:endParaRPr lang="ru-RU"/>
        </a:p>
      </dgm:t>
    </dgm:pt>
    <dgm:pt modelId="{C5CD288E-E279-44D1-96C3-D13E242368A0}" type="sibTrans" cxnId="{D1C68398-59CC-4894-B51B-4EF21968FE63}">
      <dgm:prSet/>
      <dgm:spPr/>
      <dgm:t>
        <a:bodyPr/>
        <a:lstStyle/>
        <a:p>
          <a:endParaRPr lang="ru-RU"/>
        </a:p>
      </dgm:t>
    </dgm:pt>
    <dgm:pt modelId="{342FA6FB-1A5A-49D0-97EA-FC39853378E4}" type="pres">
      <dgm:prSet presAssocID="{1AAFA708-8047-4A17-9390-25D96B05317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C68AA1-88EF-49A3-946B-2B34A5637D98}" type="pres">
      <dgm:prSet presAssocID="{A5515571-91A8-45CF-8C03-84EA0C3F585A}" presName="root" presStyleCnt="0"/>
      <dgm:spPr/>
    </dgm:pt>
    <dgm:pt modelId="{9C31F376-152B-4CC2-854A-9819D97868F1}" type="pres">
      <dgm:prSet presAssocID="{A5515571-91A8-45CF-8C03-84EA0C3F585A}" presName="rootComposite" presStyleCnt="0"/>
      <dgm:spPr/>
    </dgm:pt>
    <dgm:pt modelId="{45313CCD-ADF1-4CAE-98AE-0820EDB8BB3D}" type="pres">
      <dgm:prSet presAssocID="{A5515571-91A8-45CF-8C03-84EA0C3F585A}" presName="rootText" presStyleLbl="node1" presStyleIdx="0" presStyleCnt="3" custScaleX="133702" custScaleY="82731" custLinFactNeighborX="-18259" custLinFactNeighborY="9793"/>
      <dgm:spPr/>
      <dgm:t>
        <a:bodyPr/>
        <a:lstStyle/>
        <a:p>
          <a:endParaRPr lang="ru-RU"/>
        </a:p>
      </dgm:t>
    </dgm:pt>
    <dgm:pt modelId="{68B3A2D6-F498-487C-9457-8A3FBC116ED5}" type="pres">
      <dgm:prSet presAssocID="{A5515571-91A8-45CF-8C03-84EA0C3F585A}" presName="rootConnector" presStyleLbl="node1" presStyleIdx="0" presStyleCnt="3"/>
      <dgm:spPr/>
      <dgm:t>
        <a:bodyPr/>
        <a:lstStyle/>
        <a:p>
          <a:endParaRPr lang="ru-RU"/>
        </a:p>
      </dgm:t>
    </dgm:pt>
    <dgm:pt modelId="{A70BBB15-9CA2-4B62-BB40-B8AFED913930}" type="pres">
      <dgm:prSet presAssocID="{A5515571-91A8-45CF-8C03-84EA0C3F585A}" presName="childShape" presStyleCnt="0"/>
      <dgm:spPr/>
    </dgm:pt>
    <dgm:pt modelId="{A37E0670-3097-475C-9A8A-3F2963F639E8}" type="pres">
      <dgm:prSet presAssocID="{B9765875-B07B-40A5-8ECF-BCE7A4C046F7}" presName="Name13" presStyleLbl="parChTrans1D2" presStyleIdx="0" presStyleCnt="8"/>
      <dgm:spPr/>
      <dgm:t>
        <a:bodyPr/>
        <a:lstStyle/>
        <a:p>
          <a:endParaRPr lang="ru-RU"/>
        </a:p>
      </dgm:t>
    </dgm:pt>
    <dgm:pt modelId="{7BE19509-1120-4EB1-9AB4-9CE8CDF90CB3}" type="pres">
      <dgm:prSet presAssocID="{5B579EA2-CFAD-4C03-A31F-F565520B3EA9}" presName="childText" presStyleLbl="bgAcc1" presStyleIdx="0" presStyleCnt="8" custScaleX="167162" custLinFactNeighborX="-18729" custLinFactNeighborY="2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3FA4C-CE5E-40D4-8ADB-D93C063CED95}" type="pres">
      <dgm:prSet presAssocID="{28D0B99B-F9F2-4F5F-889A-824BBCEE4E85}" presName="Name13" presStyleLbl="parChTrans1D2" presStyleIdx="1" presStyleCnt="8"/>
      <dgm:spPr/>
      <dgm:t>
        <a:bodyPr/>
        <a:lstStyle/>
        <a:p>
          <a:endParaRPr lang="ru-RU"/>
        </a:p>
      </dgm:t>
    </dgm:pt>
    <dgm:pt modelId="{DF375E40-9517-466C-8EAD-14D79DCDABA4}" type="pres">
      <dgm:prSet presAssocID="{BC3CF5E5-04EA-4C67-97E7-E504C99983F5}" presName="childText" presStyleLbl="bgAcc1" presStyleIdx="1" presStyleCnt="8" custScaleX="121586" custLinFactNeighborX="-18729" custLinFactNeighborY="-2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94B9C-DDF4-44EC-B412-85034717F4B1}" type="pres">
      <dgm:prSet presAssocID="{52D2CFD4-51A0-487F-970D-D2AD34339DCB}" presName="root" presStyleCnt="0"/>
      <dgm:spPr/>
    </dgm:pt>
    <dgm:pt modelId="{B3DCDAC4-07D4-4CCD-983A-1410A2690376}" type="pres">
      <dgm:prSet presAssocID="{52D2CFD4-51A0-487F-970D-D2AD34339DCB}" presName="rootComposite" presStyleCnt="0"/>
      <dgm:spPr/>
    </dgm:pt>
    <dgm:pt modelId="{3C133A34-DB08-405E-9D51-667B3D6349B3}" type="pres">
      <dgm:prSet presAssocID="{52D2CFD4-51A0-487F-970D-D2AD34339DCB}" presName="rootText" presStyleLbl="node1" presStyleIdx="1" presStyleCnt="3" custScaleX="160749"/>
      <dgm:spPr/>
      <dgm:t>
        <a:bodyPr/>
        <a:lstStyle/>
        <a:p>
          <a:endParaRPr lang="ru-RU"/>
        </a:p>
      </dgm:t>
    </dgm:pt>
    <dgm:pt modelId="{8ED1847B-FD22-47BF-8C75-8F6BD034DE82}" type="pres">
      <dgm:prSet presAssocID="{52D2CFD4-51A0-487F-970D-D2AD34339DCB}" presName="rootConnector" presStyleLbl="node1" presStyleIdx="1" presStyleCnt="3"/>
      <dgm:spPr/>
      <dgm:t>
        <a:bodyPr/>
        <a:lstStyle/>
        <a:p>
          <a:endParaRPr lang="ru-RU"/>
        </a:p>
      </dgm:t>
    </dgm:pt>
    <dgm:pt modelId="{22334DD5-595D-4686-B804-0CC574DED2D0}" type="pres">
      <dgm:prSet presAssocID="{52D2CFD4-51A0-487F-970D-D2AD34339DCB}" presName="childShape" presStyleCnt="0"/>
      <dgm:spPr/>
    </dgm:pt>
    <dgm:pt modelId="{A22C48C1-F2C2-4B61-A7EB-569784F85DCA}" type="pres">
      <dgm:prSet presAssocID="{25965247-95CE-4D74-AC8B-6EB0C736DB8C}" presName="Name13" presStyleLbl="parChTrans1D2" presStyleIdx="2" presStyleCnt="8"/>
      <dgm:spPr/>
      <dgm:t>
        <a:bodyPr/>
        <a:lstStyle/>
        <a:p>
          <a:endParaRPr lang="ru-RU"/>
        </a:p>
      </dgm:t>
    </dgm:pt>
    <dgm:pt modelId="{5D7AB6DE-1CDE-42DE-A83A-B356906C1FBB}" type="pres">
      <dgm:prSet presAssocID="{920FD6A2-937B-485C-A88D-6245BB758A8F}" presName="childText" presStyleLbl="bgAcc1" presStyleIdx="2" presStyleCnt="8" custScaleX="203260" custScaleY="123101" custLinFactNeighborX="-3796" custLinFactNeighborY="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35343-9071-4AA7-9647-1D7138AF785C}" type="pres">
      <dgm:prSet presAssocID="{DE077152-B1C1-496D-86BB-250965ACEB99}" presName="Name13" presStyleLbl="parChTrans1D2" presStyleIdx="3" presStyleCnt="8"/>
      <dgm:spPr/>
      <dgm:t>
        <a:bodyPr/>
        <a:lstStyle/>
        <a:p>
          <a:endParaRPr lang="ru-RU"/>
        </a:p>
      </dgm:t>
    </dgm:pt>
    <dgm:pt modelId="{F5E26A25-5F93-4DCE-81C8-1F5BA33B5CFF}" type="pres">
      <dgm:prSet presAssocID="{53919733-5B83-4CD5-937C-83B379C8F85C}" presName="childText" presStyleLbl="bgAcc1" presStyleIdx="3" presStyleCnt="8" custScaleX="218298" custScaleY="124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78817-EF58-4A8B-AC1C-D824EE60EBF5}" type="pres">
      <dgm:prSet presAssocID="{C84CC16B-235B-4EA3-A772-E1F551255188}" presName="Name13" presStyleLbl="parChTrans1D2" presStyleIdx="4" presStyleCnt="8"/>
      <dgm:spPr/>
      <dgm:t>
        <a:bodyPr/>
        <a:lstStyle/>
        <a:p>
          <a:endParaRPr lang="ru-RU"/>
        </a:p>
      </dgm:t>
    </dgm:pt>
    <dgm:pt modelId="{C8895E22-7A95-4B3D-8AEA-F6398287FFD0}" type="pres">
      <dgm:prSet presAssocID="{86B41B3D-1105-4C8E-9EF8-B2F49B0AEB22}" presName="childText" presStyleLbl="bgAcc1" presStyleIdx="4" presStyleCnt="8" custScaleX="222225" custScaleY="134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9F685-A199-4458-B108-1270EB34F6CE}" type="pres">
      <dgm:prSet presAssocID="{BBA4AFF1-806C-4FD2-91FF-685F32713262}" presName="root" presStyleCnt="0"/>
      <dgm:spPr/>
    </dgm:pt>
    <dgm:pt modelId="{77CCD65E-352B-475E-9B6C-AD809EB76974}" type="pres">
      <dgm:prSet presAssocID="{BBA4AFF1-806C-4FD2-91FF-685F32713262}" presName="rootComposite" presStyleCnt="0"/>
      <dgm:spPr/>
    </dgm:pt>
    <dgm:pt modelId="{0D931A36-E56D-4B86-A609-C5EBBAB9AA3E}" type="pres">
      <dgm:prSet presAssocID="{BBA4AFF1-806C-4FD2-91FF-685F32713262}" presName="rootText" presStyleLbl="node1" presStyleIdx="2" presStyleCnt="3" custScaleX="164601"/>
      <dgm:spPr/>
      <dgm:t>
        <a:bodyPr/>
        <a:lstStyle/>
        <a:p>
          <a:endParaRPr lang="ru-RU"/>
        </a:p>
      </dgm:t>
    </dgm:pt>
    <dgm:pt modelId="{B80D6C04-98A3-4477-9D16-9FD10F6AF5D6}" type="pres">
      <dgm:prSet presAssocID="{BBA4AFF1-806C-4FD2-91FF-685F32713262}" presName="rootConnector" presStyleLbl="node1" presStyleIdx="2" presStyleCnt="3"/>
      <dgm:spPr/>
      <dgm:t>
        <a:bodyPr/>
        <a:lstStyle/>
        <a:p>
          <a:endParaRPr lang="ru-RU"/>
        </a:p>
      </dgm:t>
    </dgm:pt>
    <dgm:pt modelId="{70B54355-1FA1-47AF-A71E-058C8FF36493}" type="pres">
      <dgm:prSet presAssocID="{BBA4AFF1-806C-4FD2-91FF-685F32713262}" presName="childShape" presStyleCnt="0"/>
      <dgm:spPr/>
    </dgm:pt>
    <dgm:pt modelId="{6E47974B-DE1B-4E6D-8D46-8E53BD6D9171}" type="pres">
      <dgm:prSet presAssocID="{0681F88D-680A-4302-B25E-77DD3DCB1318}" presName="Name13" presStyleLbl="parChTrans1D2" presStyleIdx="5" presStyleCnt="8"/>
      <dgm:spPr/>
      <dgm:t>
        <a:bodyPr/>
        <a:lstStyle/>
        <a:p>
          <a:endParaRPr lang="ru-RU"/>
        </a:p>
      </dgm:t>
    </dgm:pt>
    <dgm:pt modelId="{9DC6A3AC-DBD9-4918-83E2-7B598AF434D0}" type="pres">
      <dgm:prSet presAssocID="{327FE7F4-8944-4447-B202-C777AEBC8D1E}" presName="childText" presStyleLbl="bgAcc1" presStyleIdx="5" presStyleCnt="8" custScaleX="223312" custScaleY="127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7575F-EB7C-42D2-A5BF-935B5FA68C91}" type="pres">
      <dgm:prSet presAssocID="{73191BD1-A985-4242-9543-E0A3041E69A6}" presName="Name13" presStyleLbl="parChTrans1D2" presStyleIdx="6" presStyleCnt="8"/>
      <dgm:spPr/>
      <dgm:t>
        <a:bodyPr/>
        <a:lstStyle/>
        <a:p>
          <a:endParaRPr lang="ru-RU"/>
        </a:p>
      </dgm:t>
    </dgm:pt>
    <dgm:pt modelId="{09B717AE-9749-4899-AB4C-FE12DAA6B055}" type="pres">
      <dgm:prSet presAssocID="{5B76AB30-E376-418F-8E0D-9676EA29A374}" presName="childText" presStyleLbl="bgAcc1" presStyleIdx="6" presStyleCnt="8" custScaleX="226797" custScaleY="170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4CA9C-176F-449D-B869-F88E5DB82499}" type="pres">
      <dgm:prSet presAssocID="{36AA3A7C-AAC5-4B69-A3BF-4EF7A9F7269D}" presName="Name13" presStyleLbl="parChTrans1D2" presStyleIdx="7" presStyleCnt="8"/>
      <dgm:spPr/>
      <dgm:t>
        <a:bodyPr/>
        <a:lstStyle/>
        <a:p>
          <a:endParaRPr lang="ru-RU"/>
        </a:p>
      </dgm:t>
    </dgm:pt>
    <dgm:pt modelId="{223A539A-7C23-443A-82AF-56B2A4D7171B}" type="pres">
      <dgm:prSet presAssocID="{C59360BB-A7D4-49A2-A612-5E43C47183F8}" presName="childText" presStyleLbl="bgAcc1" presStyleIdx="7" presStyleCnt="8" custScaleX="183434" custScaleY="157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48863A-3DC0-4256-89D6-562C93A18129}" type="presOf" srcId="{A5515571-91A8-45CF-8C03-84EA0C3F585A}" destId="{45313CCD-ADF1-4CAE-98AE-0820EDB8BB3D}" srcOrd="0" destOrd="0" presId="urn:microsoft.com/office/officeart/2005/8/layout/hierarchy3"/>
    <dgm:cxn modelId="{154DF00F-A140-4EFC-857E-8E830B11138E}" type="presOf" srcId="{C59360BB-A7D4-49A2-A612-5E43C47183F8}" destId="{223A539A-7C23-443A-82AF-56B2A4D7171B}" srcOrd="0" destOrd="0" presId="urn:microsoft.com/office/officeart/2005/8/layout/hierarchy3"/>
    <dgm:cxn modelId="{16D7C380-B7FB-4079-B278-18FE28A66191}" type="presOf" srcId="{DE077152-B1C1-496D-86BB-250965ACEB99}" destId="{92E35343-9071-4AA7-9647-1D7138AF785C}" srcOrd="0" destOrd="0" presId="urn:microsoft.com/office/officeart/2005/8/layout/hierarchy3"/>
    <dgm:cxn modelId="{F9F846A8-42DC-46FA-8808-8F116BA85A0B}" srcId="{52D2CFD4-51A0-487F-970D-D2AD34339DCB}" destId="{53919733-5B83-4CD5-937C-83B379C8F85C}" srcOrd="1" destOrd="0" parTransId="{DE077152-B1C1-496D-86BB-250965ACEB99}" sibTransId="{5336B5DD-BC69-45B1-86B4-DB3C0068A41D}"/>
    <dgm:cxn modelId="{8E85353C-7F07-4870-95E2-2A03A54B0B07}" type="presOf" srcId="{52D2CFD4-51A0-487F-970D-D2AD34339DCB}" destId="{3C133A34-DB08-405E-9D51-667B3D6349B3}" srcOrd="0" destOrd="0" presId="urn:microsoft.com/office/officeart/2005/8/layout/hierarchy3"/>
    <dgm:cxn modelId="{8252BB74-8D8C-454F-8D20-93043C1FE050}" type="presOf" srcId="{36AA3A7C-AAC5-4B69-A3BF-4EF7A9F7269D}" destId="{2894CA9C-176F-449D-B869-F88E5DB82499}" srcOrd="0" destOrd="0" presId="urn:microsoft.com/office/officeart/2005/8/layout/hierarchy3"/>
    <dgm:cxn modelId="{B434C9F5-5C28-4614-B7AB-A372C96855E9}" srcId="{52D2CFD4-51A0-487F-970D-D2AD34339DCB}" destId="{920FD6A2-937B-485C-A88D-6245BB758A8F}" srcOrd="0" destOrd="0" parTransId="{25965247-95CE-4D74-AC8B-6EB0C736DB8C}" sibTransId="{9EDC66F1-5721-4BF1-9958-2C9793122FD1}"/>
    <dgm:cxn modelId="{D1C68398-59CC-4894-B51B-4EF21968FE63}" srcId="{52D2CFD4-51A0-487F-970D-D2AD34339DCB}" destId="{86B41B3D-1105-4C8E-9EF8-B2F49B0AEB22}" srcOrd="2" destOrd="0" parTransId="{C84CC16B-235B-4EA3-A772-E1F551255188}" sibTransId="{C5CD288E-E279-44D1-96C3-D13E242368A0}"/>
    <dgm:cxn modelId="{2FE5FB37-FB1F-4C56-AAAB-BB3AA7E79BD3}" type="presOf" srcId="{1AAFA708-8047-4A17-9390-25D96B053170}" destId="{342FA6FB-1A5A-49D0-97EA-FC39853378E4}" srcOrd="0" destOrd="0" presId="urn:microsoft.com/office/officeart/2005/8/layout/hierarchy3"/>
    <dgm:cxn modelId="{03E915E9-8AD7-4540-9C10-698C78AA42C6}" type="presOf" srcId="{BBA4AFF1-806C-4FD2-91FF-685F32713262}" destId="{0D931A36-E56D-4B86-A609-C5EBBAB9AA3E}" srcOrd="0" destOrd="0" presId="urn:microsoft.com/office/officeart/2005/8/layout/hierarchy3"/>
    <dgm:cxn modelId="{C8FE81A0-1E82-467C-9D27-9794D079FCF8}" srcId="{A5515571-91A8-45CF-8C03-84EA0C3F585A}" destId="{5B579EA2-CFAD-4C03-A31F-F565520B3EA9}" srcOrd="0" destOrd="0" parTransId="{B9765875-B07B-40A5-8ECF-BCE7A4C046F7}" sibTransId="{89C3102E-1663-4F64-9377-07BDF13490AF}"/>
    <dgm:cxn modelId="{28F52234-0DC4-4674-B4CD-A218017FBB6C}" srcId="{1AAFA708-8047-4A17-9390-25D96B053170}" destId="{52D2CFD4-51A0-487F-970D-D2AD34339DCB}" srcOrd="1" destOrd="0" parTransId="{0EA027EC-5F25-4587-A2C7-DE04D888567F}" sibTransId="{2FB20EE1-9A77-4AEC-8547-BDE590CF38B5}"/>
    <dgm:cxn modelId="{4B6133F3-2E36-45C7-99AF-837513653104}" type="presOf" srcId="{B9765875-B07B-40A5-8ECF-BCE7A4C046F7}" destId="{A37E0670-3097-475C-9A8A-3F2963F639E8}" srcOrd="0" destOrd="0" presId="urn:microsoft.com/office/officeart/2005/8/layout/hierarchy3"/>
    <dgm:cxn modelId="{FA128974-9EDD-4D18-B798-DBCE0AFB7457}" type="presOf" srcId="{BC3CF5E5-04EA-4C67-97E7-E504C99983F5}" destId="{DF375E40-9517-466C-8EAD-14D79DCDABA4}" srcOrd="0" destOrd="0" presId="urn:microsoft.com/office/officeart/2005/8/layout/hierarchy3"/>
    <dgm:cxn modelId="{8982DB4A-970C-4976-838E-A54893E2F6B2}" type="presOf" srcId="{28D0B99B-F9F2-4F5F-889A-824BBCEE4E85}" destId="{3F23FA4C-CE5E-40D4-8ADB-D93C063CED95}" srcOrd="0" destOrd="0" presId="urn:microsoft.com/office/officeart/2005/8/layout/hierarchy3"/>
    <dgm:cxn modelId="{75964419-F9BF-44E6-A712-7D271CEF913B}" srcId="{1AAFA708-8047-4A17-9390-25D96B053170}" destId="{A5515571-91A8-45CF-8C03-84EA0C3F585A}" srcOrd="0" destOrd="0" parTransId="{8A6A21BD-2B3D-4147-BC21-25AF4D17DC92}" sibTransId="{AC508409-1C38-40EB-A8AD-B2FAA6713DBF}"/>
    <dgm:cxn modelId="{4109F4A7-5F0B-4817-BEB6-054DA3C6F53E}" type="presOf" srcId="{BBA4AFF1-806C-4FD2-91FF-685F32713262}" destId="{B80D6C04-98A3-4477-9D16-9FD10F6AF5D6}" srcOrd="1" destOrd="0" presId="urn:microsoft.com/office/officeart/2005/8/layout/hierarchy3"/>
    <dgm:cxn modelId="{C061CBBF-8233-4657-880B-EACF8B769E24}" type="presOf" srcId="{73191BD1-A985-4242-9543-E0A3041E69A6}" destId="{F807575F-EB7C-42D2-A5BF-935B5FA68C91}" srcOrd="0" destOrd="0" presId="urn:microsoft.com/office/officeart/2005/8/layout/hierarchy3"/>
    <dgm:cxn modelId="{280041EC-35B2-4BA5-814D-CCB192FE3954}" srcId="{BBA4AFF1-806C-4FD2-91FF-685F32713262}" destId="{5B76AB30-E376-418F-8E0D-9676EA29A374}" srcOrd="1" destOrd="0" parTransId="{73191BD1-A985-4242-9543-E0A3041E69A6}" sibTransId="{3319E94E-9A1B-4A25-853D-52A50178E43E}"/>
    <dgm:cxn modelId="{48EBD0BF-67C9-4A55-A8BD-F77963D9416A}" type="presOf" srcId="{52D2CFD4-51A0-487F-970D-D2AD34339DCB}" destId="{8ED1847B-FD22-47BF-8C75-8F6BD034DE82}" srcOrd="1" destOrd="0" presId="urn:microsoft.com/office/officeart/2005/8/layout/hierarchy3"/>
    <dgm:cxn modelId="{982B8552-B6CD-4802-99C0-CEC2FDB50DDE}" type="presOf" srcId="{53919733-5B83-4CD5-937C-83B379C8F85C}" destId="{F5E26A25-5F93-4DCE-81C8-1F5BA33B5CFF}" srcOrd="0" destOrd="0" presId="urn:microsoft.com/office/officeart/2005/8/layout/hierarchy3"/>
    <dgm:cxn modelId="{3E7255FD-9D07-499E-B6F1-19750D24413F}" type="presOf" srcId="{C84CC16B-235B-4EA3-A772-E1F551255188}" destId="{EFB78817-EF58-4A8B-AC1C-D824EE60EBF5}" srcOrd="0" destOrd="0" presId="urn:microsoft.com/office/officeart/2005/8/layout/hierarchy3"/>
    <dgm:cxn modelId="{0C5012E5-5D91-44B8-9247-4BB9A425DC35}" type="presOf" srcId="{5B579EA2-CFAD-4C03-A31F-F565520B3EA9}" destId="{7BE19509-1120-4EB1-9AB4-9CE8CDF90CB3}" srcOrd="0" destOrd="0" presId="urn:microsoft.com/office/officeart/2005/8/layout/hierarchy3"/>
    <dgm:cxn modelId="{039F48B9-3EDF-4A91-917C-07DC3AC16A43}" type="presOf" srcId="{5B76AB30-E376-418F-8E0D-9676EA29A374}" destId="{09B717AE-9749-4899-AB4C-FE12DAA6B055}" srcOrd="0" destOrd="0" presId="urn:microsoft.com/office/officeart/2005/8/layout/hierarchy3"/>
    <dgm:cxn modelId="{8EFE42B6-B179-4F88-B695-462587C06AC3}" type="presOf" srcId="{920FD6A2-937B-485C-A88D-6245BB758A8F}" destId="{5D7AB6DE-1CDE-42DE-A83A-B356906C1FBB}" srcOrd="0" destOrd="0" presId="urn:microsoft.com/office/officeart/2005/8/layout/hierarchy3"/>
    <dgm:cxn modelId="{B72494A0-544B-4825-A05A-8A5E78934D45}" type="presOf" srcId="{A5515571-91A8-45CF-8C03-84EA0C3F585A}" destId="{68B3A2D6-F498-487C-9457-8A3FBC116ED5}" srcOrd="1" destOrd="0" presId="urn:microsoft.com/office/officeart/2005/8/layout/hierarchy3"/>
    <dgm:cxn modelId="{BFB877AB-2276-431F-8E3C-DB8DFC67D697}" type="presOf" srcId="{25965247-95CE-4D74-AC8B-6EB0C736DB8C}" destId="{A22C48C1-F2C2-4B61-A7EB-569784F85DCA}" srcOrd="0" destOrd="0" presId="urn:microsoft.com/office/officeart/2005/8/layout/hierarchy3"/>
    <dgm:cxn modelId="{0245104B-BF0A-46CE-A391-BFDA443EDD17}" srcId="{1AAFA708-8047-4A17-9390-25D96B053170}" destId="{BBA4AFF1-806C-4FD2-91FF-685F32713262}" srcOrd="2" destOrd="0" parTransId="{8B6896B1-AB11-4168-846A-539C10CCBD4F}" sibTransId="{123A7F2D-13D2-4472-A2F7-21381EC51FA0}"/>
    <dgm:cxn modelId="{5758B0D7-D845-4A27-8434-7BF30EE1FDE9}" srcId="{BBA4AFF1-806C-4FD2-91FF-685F32713262}" destId="{327FE7F4-8944-4447-B202-C777AEBC8D1E}" srcOrd="0" destOrd="0" parTransId="{0681F88D-680A-4302-B25E-77DD3DCB1318}" sibTransId="{3B525F4B-3E70-46E1-AC6B-57AA63AE5258}"/>
    <dgm:cxn modelId="{A02E915B-5865-442A-B83C-91CFBD441D80}" type="presOf" srcId="{86B41B3D-1105-4C8E-9EF8-B2F49B0AEB22}" destId="{C8895E22-7A95-4B3D-8AEA-F6398287FFD0}" srcOrd="0" destOrd="0" presId="urn:microsoft.com/office/officeart/2005/8/layout/hierarchy3"/>
    <dgm:cxn modelId="{7873DB4F-D9E3-4F46-A622-73AA2F978E5C}" srcId="{A5515571-91A8-45CF-8C03-84EA0C3F585A}" destId="{BC3CF5E5-04EA-4C67-97E7-E504C99983F5}" srcOrd="1" destOrd="0" parTransId="{28D0B99B-F9F2-4F5F-889A-824BBCEE4E85}" sibTransId="{CC77F22A-2BF0-4D9C-88C1-7A39E44C79E8}"/>
    <dgm:cxn modelId="{9B8209AE-222C-4BFA-A40C-2B9CB3B460CC}" type="presOf" srcId="{327FE7F4-8944-4447-B202-C777AEBC8D1E}" destId="{9DC6A3AC-DBD9-4918-83E2-7B598AF434D0}" srcOrd="0" destOrd="0" presId="urn:microsoft.com/office/officeart/2005/8/layout/hierarchy3"/>
    <dgm:cxn modelId="{A324F032-F0CE-4C82-9CC0-BAB6526B2DFF}" srcId="{BBA4AFF1-806C-4FD2-91FF-685F32713262}" destId="{C59360BB-A7D4-49A2-A612-5E43C47183F8}" srcOrd="2" destOrd="0" parTransId="{36AA3A7C-AAC5-4B69-A3BF-4EF7A9F7269D}" sibTransId="{E580666C-6804-4A14-B401-5F33B8B8DC20}"/>
    <dgm:cxn modelId="{AFABF2BD-C3A7-46EB-A627-217EA733D702}" type="presOf" srcId="{0681F88D-680A-4302-B25E-77DD3DCB1318}" destId="{6E47974B-DE1B-4E6D-8D46-8E53BD6D9171}" srcOrd="0" destOrd="0" presId="urn:microsoft.com/office/officeart/2005/8/layout/hierarchy3"/>
    <dgm:cxn modelId="{4B29B703-DFC2-468A-9CDB-6EBFF19D216F}" type="presParOf" srcId="{342FA6FB-1A5A-49D0-97EA-FC39853378E4}" destId="{80C68AA1-88EF-49A3-946B-2B34A5637D98}" srcOrd="0" destOrd="0" presId="urn:microsoft.com/office/officeart/2005/8/layout/hierarchy3"/>
    <dgm:cxn modelId="{638378B3-F6BF-4333-BAEE-523B43BFB209}" type="presParOf" srcId="{80C68AA1-88EF-49A3-946B-2B34A5637D98}" destId="{9C31F376-152B-4CC2-854A-9819D97868F1}" srcOrd="0" destOrd="0" presId="urn:microsoft.com/office/officeart/2005/8/layout/hierarchy3"/>
    <dgm:cxn modelId="{0A46D601-56E1-4819-A5E5-93536ECC8CB2}" type="presParOf" srcId="{9C31F376-152B-4CC2-854A-9819D97868F1}" destId="{45313CCD-ADF1-4CAE-98AE-0820EDB8BB3D}" srcOrd="0" destOrd="0" presId="urn:microsoft.com/office/officeart/2005/8/layout/hierarchy3"/>
    <dgm:cxn modelId="{747864E3-1902-4404-91CB-8892A97CFB8D}" type="presParOf" srcId="{9C31F376-152B-4CC2-854A-9819D97868F1}" destId="{68B3A2D6-F498-487C-9457-8A3FBC116ED5}" srcOrd="1" destOrd="0" presId="urn:microsoft.com/office/officeart/2005/8/layout/hierarchy3"/>
    <dgm:cxn modelId="{B094EF99-28D2-495F-B4B9-BEFB31325687}" type="presParOf" srcId="{80C68AA1-88EF-49A3-946B-2B34A5637D98}" destId="{A70BBB15-9CA2-4B62-BB40-B8AFED913930}" srcOrd="1" destOrd="0" presId="urn:microsoft.com/office/officeart/2005/8/layout/hierarchy3"/>
    <dgm:cxn modelId="{9969804C-DB9F-4C85-A967-D1B056CC0CB2}" type="presParOf" srcId="{A70BBB15-9CA2-4B62-BB40-B8AFED913930}" destId="{A37E0670-3097-475C-9A8A-3F2963F639E8}" srcOrd="0" destOrd="0" presId="urn:microsoft.com/office/officeart/2005/8/layout/hierarchy3"/>
    <dgm:cxn modelId="{56A32AEE-106E-453D-825E-8E97E6D8266F}" type="presParOf" srcId="{A70BBB15-9CA2-4B62-BB40-B8AFED913930}" destId="{7BE19509-1120-4EB1-9AB4-9CE8CDF90CB3}" srcOrd="1" destOrd="0" presId="urn:microsoft.com/office/officeart/2005/8/layout/hierarchy3"/>
    <dgm:cxn modelId="{856AC334-2270-4B61-BC8E-DEE6F207AF25}" type="presParOf" srcId="{A70BBB15-9CA2-4B62-BB40-B8AFED913930}" destId="{3F23FA4C-CE5E-40D4-8ADB-D93C063CED95}" srcOrd="2" destOrd="0" presId="urn:microsoft.com/office/officeart/2005/8/layout/hierarchy3"/>
    <dgm:cxn modelId="{650E25F6-47B0-4769-81F0-448763D891AC}" type="presParOf" srcId="{A70BBB15-9CA2-4B62-BB40-B8AFED913930}" destId="{DF375E40-9517-466C-8EAD-14D79DCDABA4}" srcOrd="3" destOrd="0" presId="urn:microsoft.com/office/officeart/2005/8/layout/hierarchy3"/>
    <dgm:cxn modelId="{7DF93791-ED29-4CC8-9FE2-B081FAAE9B73}" type="presParOf" srcId="{342FA6FB-1A5A-49D0-97EA-FC39853378E4}" destId="{68194B9C-DDF4-44EC-B412-85034717F4B1}" srcOrd="1" destOrd="0" presId="urn:microsoft.com/office/officeart/2005/8/layout/hierarchy3"/>
    <dgm:cxn modelId="{4FE5CBF3-80A2-4902-9962-5BD324EFAEB2}" type="presParOf" srcId="{68194B9C-DDF4-44EC-B412-85034717F4B1}" destId="{B3DCDAC4-07D4-4CCD-983A-1410A2690376}" srcOrd="0" destOrd="0" presId="urn:microsoft.com/office/officeart/2005/8/layout/hierarchy3"/>
    <dgm:cxn modelId="{0531CFA4-C3CD-46BA-8435-9189A9574939}" type="presParOf" srcId="{B3DCDAC4-07D4-4CCD-983A-1410A2690376}" destId="{3C133A34-DB08-405E-9D51-667B3D6349B3}" srcOrd="0" destOrd="0" presId="urn:microsoft.com/office/officeart/2005/8/layout/hierarchy3"/>
    <dgm:cxn modelId="{D0409404-B1F1-40D0-A96D-87B662D59FC8}" type="presParOf" srcId="{B3DCDAC4-07D4-4CCD-983A-1410A2690376}" destId="{8ED1847B-FD22-47BF-8C75-8F6BD034DE82}" srcOrd="1" destOrd="0" presId="urn:microsoft.com/office/officeart/2005/8/layout/hierarchy3"/>
    <dgm:cxn modelId="{A5B02DB0-B249-40EA-8733-DEE6CAAA654F}" type="presParOf" srcId="{68194B9C-DDF4-44EC-B412-85034717F4B1}" destId="{22334DD5-595D-4686-B804-0CC574DED2D0}" srcOrd="1" destOrd="0" presId="urn:microsoft.com/office/officeart/2005/8/layout/hierarchy3"/>
    <dgm:cxn modelId="{CA7B34D9-442C-4C31-90E8-C6F5230F1A15}" type="presParOf" srcId="{22334DD5-595D-4686-B804-0CC574DED2D0}" destId="{A22C48C1-F2C2-4B61-A7EB-569784F85DCA}" srcOrd="0" destOrd="0" presId="urn:microsoft.com/office/officeart/2005/8/layout/hierarchy3"/>
    <dgm:cxn modelId="{36839357-86E8-4068-B0A8-9A4CFEE3A4F4}" type="presParOf" srcId="{22334DD5-595D-4686-B804-0CC574DED2D0}" destId="{5D7AB6DE-1CDE-42DE-A83A-B356906C1FBB}" srcOrd="1" destOrd="0" presId="urn:microsoft.com/office/officeart/2005/8/layout/hierarchy3"/>
    <dgm:cxn modelId="{D0F20262-0F55-41D0-933E-A6697CD1979C}" type="presParOf" srcId="{22334DD5-595D-4686-B804-0CC574DED2D0}" destId="{92E35343-9071-4AA7-9647-1D7138AF785C}" srcOrd="2" destOrd="0" presId="urn:microsoft.com/office/officeart/2005/8/layout/hierarchy3"/>
    <dgm:cxn modelId="{1BDDC81C-D6D0-4413-A559-BDC752B4D991}" type="presParOf" srcId="{22334DD5-595D-4686-B804-0CC574DED2D0}" destId="{F5E26A25-5F93-4DCE-81C8-1F5BA33B5CFF}" srcOrd="3" destOrd="0" presId="urn:microsoft.com/office/officeart/2005/8/layout/hierarchy3"/>
    <dgm:cxn modelId="{4D89FE3F-92CF-4899-AA1B-980DCFA23F93}" type="presParOf" srcId="{22334DD5-595D-4686-B804-0CC574DED2D0}" destId="{EFB78817-EF58-4A8B-AC1C-D824EE60EBF5}" srcOrd="4" destOrd="0" presId="urn:microsoft.com/office/officeart/2005/8/layout/hierarchy3"/>
    <dgm:cxn modelId="{1CBC528D-9A67-47FF-BBEF-77E1892F59FC}" type="presParOf" srcId="{22334DD5-595D-4686-B804-0CC574DED2D0}" destId="{C8895E22-7A95-4B3D-8AEA-F6398287FFD0}" srcOrd="5" destOrd="0" presId="urn:microsoft.com/office/officeart/2005/8/layout/hierarchy3"/>
    <dgm:cxn modelId="{EC4E1DBF-F7A1-40D1-B5CD-81E0F5EF168A}" type="presParOf" srcId="{342FA6FB-1A5A-49D0-97EA-FC39853378E4}" destId="{C389F685-A199-4458-B108-1270EB34F6CE}" srcOrd="2" destOrd="0" presId="urn:microsoft.com/office/officeart/2005/8/layout/hierarchy3"/>
    <dgm:cxn modelId="{D1535E6A-64D6-45FF-B1DA-EE00D0FCDD23}" type="presParOf" srcId="{C389F685-A199-4458-B108-1270EB34F6CE}" destId="{77CCD65E-352B-475E-9B6C-AD809EB76974}" srcOrd="0" destOrd="0" presId="urn:microsoft.com/office/officeart/2005/8/layout/hierarchy3"/>
    <dgm:cxn modelId="{F2903208-2440-462D-A47E-CDA6E26DE299}" type="presParOf" srcId="{77CCD65E-352B-475E-9B6C-AD809EB76974}" destId="{0D931A36-E56D-4B86-A609-C5EBBAB9AA3E}" srcOrd="0" destOrd="0" presId="urn:microsoft.com/office/officeart/2005/8/layout/hierarchy3"/>
    <dgm:cxn modelId="{6A7019E9-D032-4D50-A294-6BF068B68414}" type="presParOf" srcId="{77CCD65E-352B-475E-9B6C-AD809EB76974}" destId="{B80D6C04-98A3-4477-9D16-9FD10F6AF5D6}" srcOrd="1" destOrd="0" presId="urn:microsoft.com/office/officeart/2005/8/layout/hierarchy3"/>
    <dgm:cxn modelId="{32DA8549-F39A-4EB7-AEAA-B8E602FB0C23}" type="presParOf" srcId="{C389F685-A199-4458-B108-1270EB34F6CE}" destId="{70B54355-1FA1-47AF-A71E-058C8FF36493}" srcOrd="1" destOrd="0" presId="urn:microsoft.com/office/officeart/2005/8/layout/hierarchy3"/>
    <dgm:cxn modelId="{1800C458-3F11-4207-ADCD-94A7AA809D1A}" type="presParOf" srcId="{70B54355-1FA1-47AF-A71E-058C8FF36493}" destId="{6E47974B-DE1B-4E6D-8D46-8E53BD6D9171}" srcOrd="0" destOrd="0" presId="urn:microsoft.com/office/officeart/2005/8/layout/hierarchy3"/>
    <dgm:cxn modelId="{5236A01B-E6D3-4D9E-AF6F-B1E32669A985}" type="presParOf" srcId="{70B54355-1FA1-47AF-A71E-058C8FF36493}" destId="{9DC6A3AC-DBD9-4918-83E2-7B598AF434D0}" srcOrd="1" destOrd="0" presId="urn:microsoft.com/office/officeart/2005/8/layout/hierarchy3"/>
    <dgm:cxn modelId="{37910BA5-B677-4CFB-B7B1-4E3D253C9196}" type="presParOf" srcId="{70B54355-1FA1-47AF-A71E-058C8FF36493}" destId="{F807575F-EB7C-42D2-A5BF-935B5FA68C91}" srcOrd="2" destOrd="0" presId="urn:microsoft.com/office/officeart/2005/8/layout/hierarchy3"/>
    <dgm:cxn modelId="{584D7198-ED75-4D24-8B5A-677CAA9C5827}" type="presParOf" srcId="{70B54355-1FA1-47AF-A71E-058C8FF36493}" destId="{09B717AE-9749-4899-AB4C-FE12DAA6B055}" srcOrd="3" destOrd="0" presId="urn:microsoft.com/office/officeart/2005/8/layout/hierarchy3"/>
    <dgm:cxn modelId="{FC57D1AA-6030-4D08-85ED-CF124E846FBD}" type="presParOf" srcId="{70B54355-1FA1-47AF-A71E-058C8FF36493}" destId="{2894CA9C-176F-449D-B869-F88E5DB82499}" srcOrd="4" destOrd="0" presId="urn:microsoft.com/office/officeart/2005/8/layout/hierarchy3"/>
    <dgm:cxn modelId="{E5600991-B21D-40F0-A180-FE2076762EB6}" type="presParOf" srcId="{70B54355-1FA1-47AF-A71E-058C8FF36493}" destId="{223A539A-7C23-443A-82AF-56B2A4D7171B}" srcOrd="5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E0108D-4F60-4B0D-8F4B-351F1D3EB40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34A5FE-D740-4CC4-BE99-42F4A8BC2C31}">
      <dgm:prSet phldrT="[Текст]" custT="1"/>
      <dgm:spPr>
        <a:solidFill>
          <a:schemeClr val="accent3">
            <a:lumMod val="20000"/>
            <a:lumOff val="80000"/>
          </a:schemeClr>
        </a:solidFill>
        <a:ln w="9525">
          <a:solidFill>
            <a:srgbClr val="7030A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800" b="1" dirty="0" smtClean="0">
              <a:solidFill>
                <a:srgbClr val="000066"/>
              </a:solidFill>
            </a:rPr>
            <a:t>Обязательная</a:t>
          </a:r>
          <a:endParaRPr lang="ru-RU" sz="1800" b="1" dirty="0">
            <a:solidFill>
              <a:srgbClr val="000066"/>
            </a:solidFill>
          </a:endParaRPr>
        </a:p>
      </dgm:t>
    </dgm:pt>
    <dgm:pt modelId="{7D09BF3D-37E0-4482-9EE0-D2B93472B1C4}" type="parTrans" cxnId="{DFA8D095-8390-491D-BE8F-3EACC8ABA13A}">
      <dgm:prSet/>
      <dgm:spPr/>
      <dgm:t>
        <a:bodyPr/>
        <a:lstStyle/>
        <a:p>
          <a:endParaRPr lang="ru-RU"/>
        </a:p>
      </dgm:t>
    </dgm:pt>
    <dgm:pt modelId="{193BDDE8-4443-467A-86B1-B29EDC404B70}" type="sibTrans" cxnId="{DFA8D095-8390-491D-BE8F-3EACC8ABA13A}">
      <dgm:prSet/>
      <dgm:spPr/>
      <dgm:t>
        <a:bodyPr/>
        <a:lstStyle/>
        <a:p>
          <a:endParaRPr lang="ru-RU"/>
        </a:p>
      </dgm:t>
    </dgm:pt>
    <dgm:pt modelId="{95403FB8-012F-462D-B7F6-3672882FC17F}">
      <dgm:prSet phldrT="[Текст]" custT="1"/>
      <dgm:spPr>
        <a:ln w="9525">
          <a:solidFill>
            <a:srgbClr val="7030A0"/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000" dirty="0" smtClean="0"/>
            <a:t>Комплексный подход, обеспечивает развитие воспитанников во </a:t>
          </a:r>
          <a:br>
            <a:rPr lang="ru-RU" sz="2000" dirty="0" smtClean="0"/>
          </a:br>
          <a:r>
            <a:rPr lang="ru-RU" sz="2000" dirty="0" smtClean="0"/>
            <a:t>всех пяти взаимодополняющих образовательных областях</a:t>
          </a:r>
          <a:endParaRPr lang="ru-RU" sz="2000" dirty="0"/>
        </a:p>
      </dgm:t>
    </dgm:pt>
    <dgm:pt modelId="{3DDBBAE7-1E8C-4107-9F89-79FF01B66240}" type="parTrans" cxnId="{568B4509-2EE1-4DB7-8278-C3B56B5FFEE1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FE6ABF9-2748-4D72-BAAE-94ABCB63889C}" type="sibTrans" cxnId="{568B4509-2EE1-4DB7-8278-C3B56B5FFEE1}">
      <dgm:prSet/>
      <dgm:spPr/>
      <dgm:t>
        <a:bodyPr/>
        <a:lstStyle/>
        <a:p>
          <a:endParaRPr lang="ru-RU"/>
        </a:p>
      </dgm:t>
    </dgm:pt>
    <dgm:pt modelId="{28B62E19-389C-4753-B097-A9D600895E36}">
      <dgm:prSet phldrT="[Текст]" custT="1"/>
      <dgm:spPr>
        <a:ln w="9525">
          <a:solidFill>
            <a:srgbClr val="7030A0"/>
          </a:solidFill>
        </a:ln>
      </dgm:spPr>
      <dgm:t>
        <a:bodyPr/>
        <a:lstStyle/>
        <a:p>
          <a:r>
            <a:rPr lang="ru-RU" sz="1800" dirty="0" smtClean="0">
              <a:solidFill>
                <a:srgbClr val="C00000"/>
              </a:solidFill>
            </a:rPr>
            <a:t>Не менее 60% </a:t>
          </a:r>
          <a:r>
            <a:rPr lang="ru-RU" sz="1800" dirty="0" smtClean="0"/>
            <a:t>от общего объема</a:t>
          </a:r>
          <a:endParaRPr lang="ru-RU" sz="1800" dirty="0"/>
        </a:p>
      </dgm:t>
    </dgm:pt>
    <dgm:pt modelId="{265D0220-73F4-4005-8082-20D9CFD7A558}" type="parTrans" cxnId="{E87E00FA-6034-4605-B916-57E086CDDA75}">
      <dgm:prSet/>
      <dgm:spPr>
        <a:ln w="28575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21A115B0-3DF5-4868-B4E3-2BF3F8740E77}" type="sibTrans" cxnId="{E87E00FA-6034-4605-B916-57E086CDDA75}">
      <dgm:prSet/>
      <dgm:spPr/>
      <dgm:t>
        <a:bodyPr/>
        <a:lstStyle/>
        <a:p>
          <a:endParaRPr lang="ru-RU"/>
        </a:p>
      </dgm:t>
    </dgm:pt>
    <dgm:pt modelId="{5C836EA6-E147-4519-8279-09FE5114D2D8}">
      <dgm:prSet phldrT="[Текст]" custT="1"/>
      <dgm:spPr>
        <a:solidFill>
          <a:schemeClr val="accent3">
            <a:lumMod val="20000"/>
            <a:lumOff val="80000"/>
          </a:schemeClr>
        </a:solidFill>
        <a:ln w="9525">
          <a:solidFill>
            <a:srgbClr val="7030A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800" b="1" dirty="0" smtClean="0">
              <a:solidFill>
                <a:srgbClr val="000066"/>
              </a:solidFill>
            </a:rPr>
            <a:t>Часть, формируемая участниками образовательных отношений</a:t>
          </a:r>
          <a:endParaRPr lang="ru-RU" sz="1800" b="1" dirty="0">
            <a:solidFill>
              <a:srgbClr val="000066"/>
            </a:solidFill>
          </a:endParaRPr>
        </a:p>
      </dgm:t>
    </dgm:pt>
    <dgm:pt modelId="{30B3D8C3-BDC2-4BC0-8ED7-4EFB1F45D249}" type="parTrans" cxnId="{8EB4F0CE-68F6-4B61-BC44-22E580AB1CFF}">
      <dgm:prSet/>
      <dgm:spPr/>
      <dgm:t>
        <a:bodyPr/>
        <a:lstStyle/>
        <a:p>
          <a:endParaRPr lang="ru-RU"/>
        </a:p>
      </dgm:t>
    </dgm:pt>
    <dgm:pt modelId="{6E0D0920-8009-4761-BB9D-71FD5E26FB17}" type="sibTrans" cxnId="{8EB4F0CE-68F6-4B61-BC44-22E580AB1CFF}">
      <dgm:prSet/>
      <dgm:spPr/>
      <dgm:t>
        <a:bodyPr/>
        <a:lstStyle/>
        <a:p>
          <a:endParaRPr lang="ru-RU"/>
        </a:p>
      </dgm:t>
    </dgm:pt>
    <dgm:pt modelId="{7E0BCAF0-143E-4C1F-A5E9-E90D9D8BA075}">
      <dgm:prSet phldrT="[Текст]" custT="1"/>
      <dgm:spPr>
        <a:ln w="9525">
          <a:solidFill>
            <a:srgbClr val="7030A0"/>
          </a:solidFill>
        </a:ln>
        <a:effectLst>
          <a:innerShdw blurRad="63500" dist="508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000" dirty="0" smtClean="0"/>
            <a:t>Выбранные и/или разработанные самостоятельно участниками образовательных отношений парциальные</a:t>
          </a:r>
          <a:r>
            <a:rPr lang="ru-RU" sz="2000" baseline="30000" dirty="0" smtClean="0"/>
            <a:t> </a:t>
          </a:r>
          <a:r>
            <a:rPr lang="ru-RU" sz="2000" dirty="0" smtClean="0"/>
            <a:t>программы, методики, формы организации образовательной работы.</a:t>
          </a:r>
          <a:endParaRPr lang="ru-RU" sz="2000" dirty="0"/>
        </a:p>
      </dgm:t>
    </dgm:pt>
    <dgm:pt modelId="{BD210270-C477-4B63-B10B-2F313D051A68}" type="parTrans" cxnId="{70D7E232-9C34-439C-9608-B44005676F10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BB540C54-AAE8-48D4-8C5A-D17EBE497DA8}" type="sibTrans" cxnId="{70D7E232-9C34-439C-9608-B44005676F10}">
      <dgm:prSet/>
      <dgm:spPr/>
      <dgm:t>
        <a:bodyPr/>
        <a:lstStyle/>
        <a:p>
          <a:endParaRPr lang="ru-RU"/>
        </a:p>
      </dgm:t>
    </dgm:pt>
    <dgm:pt modelId="{99B0D0F1-542B-4B72-8846-E0EEC37B8F15}">
      <dgm:prSet phldrT="[Текст]" custT="1"/>
      <dgm:spPr>
        <a:ln w="9525">
          <a:solidFill>
            <a:srgbClr val="7030A0"/>
          </a:solidFill>
        </a:ln>
      </dgm:spPr>
      <dgm:t>
        <a:bodyPr/>
        <a:lstStyle/>
        <a:p>
          <a:r>
            <a:rPr lang="ru-RU" sz="1800" dirty="0" smtClean="0">
              <a:solidFill>
                <a:srgbClr val="C00000"/>
              </a:solidFill>
            </a:rPr>
            <a:t>Не более 40%</a:t>
          </a:r>
          <a:endParaRPr lang="ru-RU" sz="1800" dirty="0">
            <a:solidFill>
              <a:srgbClr val="C00000"/>
            </a:solidFill>
          </a:endParaRPr>
        </a:p>
      </dgm:t>
    </dgm:pt>
    <dgm:pt modelId="{3D1CBE06-5F60-4785-9E83-19D800EB3DBC}" type="parTrans" cxnId="{D79EAA01-0A74-4955-8F41-38ADF65EF6A3}">
      <dgm:prSet/>
      <dgm:spPr>
        <a:ln w="28575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52D91541-EC7A-4C04-BAD0-36E51B25C154}" type="sibTrans" cxnId="{D79EAA01-0A74-4955-8F41-38ADF65EF6A3}">
      <dgm:prSet/>
      <dgm:spPr/>
      <dgm:t>
        <a:bodyPr/>
        <a:lstStyle/>
        <a:p>
          <a:endParaRPr lang="ru-RU"/>
        </a:p>
      </dgm:t>
    </dgm:pt>
    <dgm:pt modelId="{DE8BD755-BF11-495E-AD5B-AAC542CF7ED6}" type="pres">
      <dgm:prSet presAssocID="{3CE0108D-4F60-4B0D-8F4B-351F1D3EB4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9401BD-8B52-4472-8C6E-E5220970D907}" type="pres">
      <dgm:prSet presAssocID="{A434A5FE-D740-4CC4-BE99-42F4A8BC2C31}" presName="root" presStyleCnt="0"/>
      <dgm:spPr/>
    </dgm:pt>
    <dgm:pt modelId="{C9E24AEB-3536-4F16-8DE8-1148FA38340F}" type="pres">
      <dgm:prSet presAssocID="{A434A5FE-D740-4CC4-BE99-42F4A8BC2C31}" presName="rootComposite" presStyleCnt="0"/>
      <dgm:spPr/>
    </dgm:pt>
    <dgm:pt modelId="{4E408EB0-B18C-40F2-9800-6F125244C21B}" type="pres">
      <dgm:prSet presAssocID="{A434A5FE-D740-4CC4-BE99-42F4A8BC2C31}" presName="rootText" presStyleLbl="node1" presStyleIdx="0" presStyleCnt="2" custScaleX="165549" custScaleY="69831" custLinFactNeighborX="3560" custLinFactNeighborY="-303"/>
      <dgm:spPr/>
      <dgm:t>
        <a:bodyPr/>
        <a:lstStyle/>
        <a:p>
          <a:endParaRPr lang="ru-RU"/>
        </a:p>
      </dgm:t>
    </dgm:pt>
    <dgm:pt modelId="{4EFB261A-F995-42D9-9718-1F81077E1755}" type="pres">
      <dgm:prSet presAssocID="{A434A5FE-D740-4CC4-BE99-42F4A8BC2C31}" presName="rootConnector" presStyleLbl="node1" presStyleIdx="0" presStyleCnt="2"/>
      <dgm:spPr/>
      <dgm:t>
        <a:bodyPr/>
        <a:lstStyle/>
        <a:p>
          <a:endParaRPr lang="ru-RU"/>
        </a:p>
      </dgm:t>
    </dgm:pt>
    <dgm:pt modelId="{8DBA239D-8E9D-4D2F-B321-BA71D2CB92F2}" type="pres">
      <dgm:prSet presAssocID="{A434A5FE-D740-4CC4-BE99-42F4A8BC2C31}" presName="childShape" presStyleCnt="0"/>
      <dgm:spPr/>
    </dgm:pt>
    <dgm:pt modelId="{D6FEFFE2-FAFA-46FE-83DA-7FA6FB314D9A}" type="pres">
      <dgm:prSet presAssocID="{3DDBBAE7-1E8C-4107-9F89-79FF01B66240}" presName="Name13" presStyleLbl="parChTrans1D2" presStyleIdx="0" presStyleCnt="4"/>
      <dgm:spPr/>
      <dgm:t>
        <a:bodyPr/>
        <a:lstStyle/>
        <a:p>
          <a:endParaRPr lang="ru-RU"/>
        </a:p>
      </dgm:t>
    </dgm:pt>
    <dgm:pt modelId="{BB8A7000-01AB-4916-AB7A-3E396D7298D7}" type="pres">
      <dgm:prSet presAssocID="{95403FB8-012F-462D-B7F6-3672882FC17F}" presName="childText" presStyleLbl="bgAcc1" presStyleIdx="0" presStyleCnt="4" custScaleX="171640" custScaleY="263983" custLinFactNeighborX="2945" custLinFactNeighborY="9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AAE09-684A-4CF0-BC11-914845F47499}" type="pres">
      <dgm:prSet presAssocID="{265D0220-73F4-4005-8082-20D9CFD7A558}" presName="Name13" presStyleLbl="parChTrans1D2" presStyleIdx="1" presStyleCnt="4"/>
      <dgm:spPr/>
      <dgm:t>
        <a:bodyPr/>
        <a:lstStyle/>
        <a:p>
          <a:endParaRPr lang="ru-RU"/>
        </a:p>
      </dgm:t>
    </dgm:pt>
    <dgm:pt modelId="{A9FF0076-CDE8-473B-928C-0798BB55C4AD}" type="pres">
      <dgm:prSet presAssocID="{28B62E19-389C-4753-B097-A9D600895E36}" presName="childText" presStyleLbl="bgAcc1" presStyleIdx="1" presStyleCnt="4" custScaleY="67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7BDC3-58A8-4049-BA7B-DD60F802EEB0}" type="pres">
      <dgm:prSet presAssocID="{5C836EA6-E147-4519-8279-09FE5114D2D8}" presName="root" presStyleCnt="0"/>
      <dgm:spPr/>
    </dgm:pt>
    <dgm:pt modelId="{3088D5FE-3A74-463A-A573-FC59A98E4DE5}" type="pres">
      <dgm:prSet presAssocID="{5C836EA6-E147-4519-8279-09FE5114D2D8}" presName="rootComposite" presStyleCnt="0"/>
      <dgm:spPr/>
    </dgm:pt>
    <dgm:pt modelId="{31DF5A0B-6677-42F2-A325-DF2C936FEDE5}" type="pres">
      <dgm:prSet presAssocID="{5C836EA6-E147-4519-8279-09FE5114D2D8}" presName="rootText" presStyleLbl="node1" presStyleIdx="1" presStyleCnt="2" custScaleX="165549" custScaleY="70357" custLinFactNeighborX="-10541" custLinFactNeighborY="-303"/>
      <dgm:spPr/>
      <dgm:t>
        <a:bodyPr/>
        <a:lstStyle/>
        <a:p>
          <a:endParaRPr lang="ru-RU"/>
        </a:p>
      </dgm:t>
    </dgm:pt>
    <dgm:pt modelId="{3545F54B-78E4-46A7-82D9-1FD007DB594F}" type="pres">
      <dgm:prSet presAssocID="{5C836EA6-E147-4519-8279-09FE5114D2D8}" presName="rootConnector" presStyleLbl="node1" presStyleIdx="1" presStyleCnt="2"/>
      <dgm:spPr/>
      <dgm:t>
        <a:bodyPr/>
        <a:lstStyle/>
        <a:p>
          <a:endParaRPr lang="ru-RU"/>
        </a:p>
      </dgm:t>
    </dgm:pt>
    <dgm:pt modelId="{25F78DA3-5BF1-4AAB-8922-596DCFCB23B6}" type="pres">
      <dgm:prSet presAssocID="{5C836EA6-E147-4519-8279-09FE5114D2D8}" presName="childShape" presStyleCnt="0"/>
      <dgm:spPr/>
    </dgm:pt>
    <dgm:pt modelId="{77EB633A-BEE3-4213-86D2-3EB1A5AC9AD6}" type="pres">
      <dgm:prSet presAssocID="{BD210270-C477-4B63-B10B-2F313D051A68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4F77E2C-FE64-45F5-B9D8-72F95D2AF826}" type="pres">
      <dgm:prSet presAssocID="{7E0BCAF0-143E-4C1F-A5E9-E90D9D8BA075}" presName="childText" presStyleLbl="bgAcc1" presStyleIdx="2" presStyleCnt="4" custScaleX="171640" custScaleY="263983" custLinFactNeighborX="-13477" custLinFactNeighborY="11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15C58-F8F6-4658-966A-DE3E661D79B2}" type="pres">
      <dgm:prSet presAssocID="{3D1CBE06-5F60-4785-9E83-19D800EB3DB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8C89A69D-3F61-46D1-92ED-7358A7889836}" type="pres">
      <dgm:prSet presAssocID="{99B0D0F1-542B-4B72-8846-E0EEC37B8F15}" presName="childText" presStyleLbl="bgAcc1" presStyleIdx="3" presStyleCnt="4" custScaleY="67934" custLinFactNeighborX="-13756" custLinFactNeighborY="3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B4F0CE-68F6-4B61-BC44-22E580AB1CFF}" srcId="{3CE0108D-4F60-4B0D-8F4B-351F1D3EB40D}" destId="{5C836EA6-E147-4519-8279-09FE5114D2D8}" srcOrd="1" destOrd="0" parTransId="{30B3D8C3-BDC2-4BC0-8ED7-4EFB1F45D249}" sibTransId="{6E0D0920-8009-4761-BB9D-71FD5E26FB17}"/>
    <dgm:cxn modelId="{2B559D6B-82DD-4C0A-A691-1EECC16A2527}" type="presOf" srcId="{95403FB8-012F-462D-B7F6-3672882FC17F}" destId="{BB8A7000-01AB-4916-AB7A-3E396D7298D7}" srcOrd="0" destOrd="0" presId="urn:microsoft.com/office/officeart/2005/8/layout/hierarchy3"/>
    <dgm:cxn modelId="{10F0A9FE-5A37-4F50-AFD0-136D81D12B89}" type="presOf" srcId="{5C836EA6-E147-4519-8279-09FE5114D2D8}" destId="{31DF5A0B-6677-42F2-A325-DF2C936FEDE5}" srcOrd="0" destOrd="0" presId="urn:microsoft.com/office/officeart/2005/8/layout/hierarchy3"/>
    <dgm:cxn modelId="{6CF72966-41BF-4125-964F-0882E17C0C5D}" type="presOf" srcId="{BD210270-C477-4B63-B10B-2F313D051A68}" destId="{77EB633A-BEE3-4213-86D2-3EB1A5AC9AD6}" srcOrd="0" destOrd="0" presId="urn:microsoft.com/office/officeart/2005/8/layout/hierarchy3"/>
    <dgm:cxn modelId="{DFA8D095-8390-491D-BE8F-3EACC8ABA13A}" srcId="{3CE0108D-4F60-4B0D-8F4B-351F1D3EB40D}" destId="{A434A5FE-D740-4CC4-BE99-42F4A8BC2C31}" srcOrd="0" destOrd="0" parTransId="{7D09BF3D-37E0-4482-9EE0-D2B93472B1C4}" sibTransId="{193BDDE8-4443-467A-86B1-B29EDC404B70}"/>
    <dgm:cxn modelId="{F4267A90-DEAE-4338-B21D-C21208798EA7}" type="presOf" srcId="{A434A5FE-D740-4CC4-BE99-42F4A8BC2C31}" destId="{4EFB261A-F995-42D9-9718-1F81077E1755}" srcOrd="1" destOrd="0" presId="urn:microsoft.com/office/officeart/2005/8/layout/hierarchy3"/>
    <dgm:cxn modelId="{E64B8B73-2C95-4669-A1E4-E675415A57DD}" type="presOf" srcId="{99B0D0F1-542B-4B72-8846-E0EEC37B8F15}" destId="{8C89A69D-3F61-46D1-92ED-7358A7889836}" srcOrd="0" destOrd="0" presId="urn:microsoft.com/office/officeart/2005/8/layout/hierarchy3"/>
    <dgm:cxn modelId="{70D7E232-9C34-439C-9608-B44005676F10}" srcId="{5C836EA6-E147-4519-8279-09FE5114D2D8}" destId="{7E0BCAF0-143E-4C1F-A5E9-E90D9D8BA075}" srcOrd="0" destOrd="0" parTransId="{BD210270-C477-4B63-B10B-2F313D051A68}" sibTransId="{BB540C54-AAE8-48D4-8C5A-D17EBE497DA8}"/>
    <dgm:cxn modelId="{6F4DF20D-E000-4164-ACBE-77200C349141}" type="presOf" srcId="{7E0BCAF0-143E-4C1F-A5E9-E90D9D8BA075}" destId="{54F77E2C-FE64-45F5-B9D8-72F95D2AF826}" srcOrd="0" destOrd="0" presId="urn:microsoft.com/office/officeart/2005/8/layout/hierarchy3"/>
    <dgm:cxn modelId="{9E048FD5-D657-45EF-9C82-EA2D42D2D652}" type="presOf" srcId="{265D0220-73F4-4005-8082-20D9CFD7A558}" destId="{363AAE09-684A-4CF0-BC11-914845F47499}" srcOrd="0" destOrd="0" presId="urn:microsoft.com/office/officeart/2005/8/layout/hierarchy3"/>
    <dgm:cxn modelId="{EF49DF4A-A5B3-408A-8B93-DDD442DC5682}" type="presOf" srcId="{5C836EA6-E147-4519-8279-09FE5114D2D8}" destId="{3545F54B-78E4-46A7-82D9-1FD007DB594F}" srcOrd="1" destOrd="0" presId="urn:microsoft.com/office/officeart/2005/8/layout/hierarchy3"/>
    <dgm:cxn modelId="{568B4509-2EE1-4DB7-8278-C3B56B5FFEE1}" srcId="{A434A5FE-D740-4CC4-BE99-42F4A8BC2C31}" destId="{95403FB8-012F-462D-B7F6-3672882FC17F}" srcOrd="0" destOrd="0" parTransId="{3DDBBAE7-1E8C-4107-9F89-79FF01B66240}" sibTransId="{3FE6ABF9-2748-4D72-BAAE-94ABCB63889C}"/>
    <dgm:cxn modelId="{FD48D325-E46C-4309-9B49-418FE61A869C}" type="presOf" srcId="{3DDBBAE7-1E8C-4107-9F89-79FF01B66240}" destId="{D6FEFFE2-FAFA-46FE-83DA-7FA6FB314D9A}" srcOrd="0" destOrd="0" presId="urn:microsoft.com/office/officeart/2005/8/layout/hierarchy3"/>
    <dgm:cxn modelId="{2984EB14-65A3-4B62-B535-8FE9256D0249}" type="presOf" srcId="{A434A5FE-D740-4CC4-BE99-42F4A8BC2C31}" destId="{4E408EB0-B18C-40F2-9800-6F125244C21B}" srcOrd="0" destOrd="0" presId="urn:microsoft.com/office/officeart/2005/8/layout/hierarchy3"/>
    <dgm:cxn modelId="{F74D1F52-AB79-4F26-8C7B-B8723E21AA47}" type="presOf" srcId="{28B62E19-389C-4753-B097-A9D600895E36}" destId="{A9FF0076-CDE8-473B-928C-0798BB55C4AD}" srcOrd="0" destOrd="0" presId="urn:microsoft.com/office/officeart/2005/8/layout/hierarchy3"/>
    <dgm:cxn modelId="{D79EAA01-0A74-4955-8F41-38ADF65EF6A3}" srcId="{5C836EA6-E147-4519-8279-09FE5114D2D8}" destId="{99B0D0F1-542B-4B72-8846-E0EEC37B8F15}" srcOrd="1" destOrd="0" parTransId="{3D1CBE06-5F60-4785-9E83-19D800EB3DBC}" sibTransId="{52D91541-EC7A-4C04-BAD0-36E51B25C154}"/>
    <dgm:cxn modelId="{B28EDF6A-21A0-45FE-B783-6699C4E5DE08}" type="presOf" srcId="{3CE0108D-4F60-4B0D-8F4B-351F1D3EB40D}" destId="{DE8BD755-BF11-495E-AD5B-AAC542CF7ED6}" srcOrd="0" destOrd="0" presId="urn:microsoft.com/office/officeart/2005/8/layout/hierarchy3"/>
    <dgm:cxn modelId="{E87E00FA-6034-4605-B916-57E086CDDA75}" srcId="{A434A5FE-D740-4CC4-BE99-42F4A8BC2C31}" destId="{28B62E19-389C-4753-B097-A9D600895E36}" srcOrd="1" destOrd="0" parTransId="{265D0220-73F4-4005-8082-20D9CFD7A558}" sibTransId="{21A115B0-3DF5-4868-B4E3-2BF3F8740E77}"/>
    <dgm:cxn modelId="{4E771F70-B09B-42E0-97B2-1A2D43B18C03}" type="presOf" srcId="{3D1CBE06-5F60-4785-9E83-19D800EB3DBC}" destId="{A7115C58-F8F6-4658-966A-DE3E661D79B2}" srcOrd="0" destOrd="0" presId="urn:microsoft.com/office/officeart/2005/8/layout/hierarchy3"/>
    <dgm:cxn modelId="{363D6C46-ADFE-4177-931F-9C4091CD5D93}" type="presParOf" srcId="{DE8BD755-BF11-495E-AD5B-AAC542CF7ED6}" destId="{B29401BD-8B52-4472-8C6E-E5220970D907}" srcOrd="0" destOrd="0" presId="urn:microsoft.com/office/officeart/2005/8/layout/hierarchy3"/>
    <dgm:cxn modelId="{F1A8FC06-4129-4D3A-8F5E-624896EFD23F}" type="presParOf" srcId="{B29401BD-8B52-4472-8C6E-E5220970D907}" destId="{C9E24AEB-3536-4F16-8DE8-1148FA38340F}" srcOrd="0" destOrd="0" presId="urn:microsoft.com/office/officeart/2005/8/layout/hierarchy3"/>
    <dgm:cxn modelId="{AB7F7AFC-DF7F-4F0B-ADED-74E3AC664C95}" type="presParOf" srcId="{C9E24AEB-3536-4F16-8DE8-1148FA38340F}" destId="{4E408EB0-B18C-40F2-9800-6F125244C21B}" srcOrd="0" destOrd="0" presId="urn:microsoft.com/office/officeart/2005/8/layout/hierarchy3"/>
    <dgm:cxn modelId="{D0D70BA8-61E4-4D9F-A101-9F6D34A49941}" type="presParOf" srcId="{C9E24AEB-3536-4F16-8DE8-1148FA38340F}" destId="{4EFB261A-F995-42D9-9718-1F81077E1755}" srcOrd="1" destOrd="0" presId="urn:microsoft.com/office/officeart/2005/8/layout/hierarchy3"/>
    <dgm:cxn modelId="{C8F26DB1-6047-4C90-89BD-DB4BEFEFF8E9}" type="presParOf" srcId="{B29401BD-8B52-4472-8C6E-E5220970D907}" destId="{8DBA239D-8E9D-4D2F-B321-BA71D2CB92F2}" srcOrd="1" destOrd="0" presId="urn:microsoft.com/office/officeart/2005/8/layout/hierarchy3"/>
    <dgm:cxn modelId="{31314BE4-35FC-485C-A2C7-1C79F07F8F1D}" type="presParOf" srcId="{8DBA239D-8E9D-4D2F-B321-BA71D2CB92F2}" destId="{D6FEFFE2-FAFA-46FE-83DA-7FA6FB314D9A}" srcOrd="0" destOrd="0" presId="urn:microsoft.com/office/officeart/2005/8/layout/hierarchy3"/>
    <dgm:cxn modelId="{58F5591E-D524-4ACE-B751-3FE966165C70}" type="presParOf" srcId="{8DBA239D-8E9D-4D2F-B321-BA71D2CB92F2}" destId="{BB8A7000-01AB-4916-AB7A-3E396D7298D7}" srcOrd="1" destOrd="0" presId="urn:microsoft.com/office/officeart/2005/8/layout/hierarchy3"/>
    <dgm:cxn modelId="{39C8067B-8720-4C7F-B99F-D764E630405F}" type="presParOf" srcId="{8DBA239D-8E9D-4D2F-B321-BA71D2CB92F2}" destId="{363AAE09-684A-4CF0-BC11-914845F47499}" srcOrd="2" destOrd="0" presId="urn:microsoft.com/office/officeart/2005/8/layout/hierarchy3"/>
    <dgm:cxn modelId="{DFA71086-60A3-4A2A-A964-FFFBEFD3C0C2}" type="presParOf" srcId="{8DBA239D-8E9D-4D2F-B321-BA71D2CB92F2}" destId="{A9FF0076-CDE8-473B-928C-0798BB55C4AD}" srcOrd="3" destOrd="0" presId="urn:microsoft.com/office/officeart/2005/8/layout/hierarchy3"/>
    <dgm:cxn modelId="{6DFAD66E-61E7-4305-9B47-9B35032FEF79}" type="presParOf" srcId="{DE8BD755-BF11-495E-AD5B-AAC542CF7ED6}" destId="{3F87BDC3-58A8-4049-BA7B-DD60F802EEB0}" srcOrd="1" destOrd="0" presId="urn:microsoft.com/office/officeart/2005/8/layout/hierarchy3"/>
    <dgm:cxn modelId="{72BDA7D1-52C3-4486-9CA8-20989C031F6E}" type="presParOf" srcId="{3F87BDC3-58A8-4049-BA7B-DD60F802EEB0}" destId="{3088D5FE-3A74-463A-A573-FC59A98E4DE5}" srcOrd="0" destOrd="0" presId="urn:microsoft.com/office/officeart/2005/8/layout/hierarchy3"/>
    <dgm:cxn modelId="{0F50B007-DCB7-4E3D-9598-6836E872C102}" type="presParOf" srcId="{3088D5FE-3A74-463A-A573-FC59A98E4DE5}" destId="{31DF5A0B-6677-42F2-A325-DF2C936FEDE5}" srcOrd="0" destOrd="0" presId="urn:microsoft.com/office/officeart/2005/8/layout/hierarchy3"/>
    <dgm:cxn modelId="{D64E350D-F0DD-4055-A495-FF5C06DF2640}" type="presParOf" srcId="{3088D5FE-3A74-463A-A573-FC59A98E4DE5}" destId="{3545F54B-78E4-46A7-82D9-1FD007DB594F}" srcOrd="1" destOrd="0" presId="urn:microsoft.com/office/officeart/2005/8/layout/hierarchy3"/>
    <dgm:cxn modelId="{68E8CEDE-3E57-4222-84D2-00AA0ABDED26}" type="presParOf" srcId="{3F87BDC3-58A8-4049-BA7B-DD60F802EEB0}" destId="{25F78DA3-5BF1-4AAB-8922-596DCFCB23B6}" srcOrd="1" destOrd="0" presId="urn:microsoft.com/office/officeart/2005/8/layout/hierarchy3"/>
    <dgm:cxn modelId="{7512F433-1828-421B-9125-0E5EE0570CA5}" type="presParOf" srcId="{25F78DA3-5BF1-4AAB-8922-596DCFCB23B6}" destId="{77EB633A-BEE3-4213-86D2-3EB1A5AC9AD6}" srcOrd="0" destOrd="0" presId="urn:microsoft.com/office/officeart/2005/8/layout/hierarchy3"/>
    <dgm:cxn modelId="{244D23CE-C403-4D17-B497-C152EC2C1B6D}" type="presParOf" srcId="{25F78DA3-5BF1-4AAB-8922-596DCFCB23B6}" destId="{54F77E2C-FE64-45F5-B9D8-72F95D2AF826}" srcOrd="1" destOrd="0" presId="urn:microsoft.com/office/officeart/2005/8/layout/hierarchy3"/>
    <dgm:cxn modelId="{9B29B829-BFB9-4DD9-8C6A-FF6E7B867266}" type="presParOf" srcId="{25F78DA3-5BF1-4AAB-8922-596DCFCB23B6}" destId="{A7115C58-F8F6-4658-966A-DE3E661D79B2}" srcOrd="2" destOrd="0" presId="urn:microsoft.com/office/officeart/2005/8/layout/hierarchy3"/>
    <dgm:cxn modelId="{46708D4D-A961-45D5-B4BD-64E3C4528AE0}" type="presParOf" srcId="{25F78DA3-5BF1-4AAB-8922-596DCFCB23B6}" destId="{8C89A69D-3F61-46D1-92ED-7358A7889836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44CFF0C-571D-4EFE-BF73-1499D02AD083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550921B-E227-4721-8609-27E1F66A8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BBAFBB-232F-4B81-89F2-9D863D127ABB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4DD8C3-6D9C-43CD-99C6-31917290AFEC}" type="slidenum">
              <a:rPr lang="ru-RU" smtClean="0">
                <a:latin typeface="Arial" pitchFamily="34" charset="0"/>
              </a:rPr>
              <a:pPr/>
              <a:t>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CE9A2F-B2B8-4E00-8964-0E36311E7696}" type="slidenum">
              <a:rPr lang="ru-RU" smtClean="0">
                <a:latin typeface="Arial" pitchFamily="34" charset="0"/>
              </a:rPr>
              <a:pPr/>
              <a:t>5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B9C99C-4BA9-4728-92D0-D0A91D77316D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921B-E227-4721-8609-27E1F66A8B2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B9C99C-4BA9-4728-92D0-D0A91D77316D}" type="slidenum">
              <a:rPr lang="ru-RU" smtClean="0">
                <a:latin typeface="Arial" pitchFamily="34" charset="0"/>
              </a:rPr>
              <a:pPr/>
              <a:t>10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B9C99C-4BA9-4728-92D0-D0A91D77316D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B9C99C-4BA9-4728-92D0-D0A91D77316D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B9C99C-4BA9-4728-92D0-D0A91D77316D}" type="slidenum">
              <a:rPr lang="ru-RU" smtClean="0">
                <a:latin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EE4AF-3114-4E08-A9D3-4513C88F1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546BA-4F99-4EC1-B371-3BC2F608B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2735C-BA47-4346-BBCD-33EEF4730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B7D3F-4333-42C1-9BD4-91C3C3ECC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BAE6-E378-4E85-A3C0-2644E8B00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32CD0-FAE1-4735-A5C7-1E90D0291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F511-7C5C-4A5D-A6EC-723A5E15D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C8216-64EA-4C6E-ACB5-19F200393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120D7-B4F8-4EBF-8116-AEBC993AA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17AC9-8961-44C2-BD0A-2314FA07E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D7024-AB20-4FB9-8A05-2E766D8CD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5A2C-F6FC-4EE9-80FE-6FD5487BE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323B7-08CF-4241-BF86-256E38318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C392E-2178-493A-B1A9-279247866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0B68D-42D1-4DAE-9FE5-6FBA60267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D7178-752A-4AD0-9DBC-47A6D88ED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4E535-B907-4CC4-AAE7-7FB78DE09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EEC26-B8DC-4990-A9EF-95B536672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231F8-C90A-4705-8B6F-42D391E85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50000">
              <a:srgbClr val="FFFF99"/>
            </a:gs>
            <a:gs pos="100000">
              <a:srgbClr val="99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8704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704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704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704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8704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705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705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705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705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705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705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8705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8705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55" y="1723"/>
                  <a:ext cx="60" cy="28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7060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7061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706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706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706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706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706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706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707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8707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07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07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07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07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07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07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07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07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08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08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08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08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08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8708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8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8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8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398887D-0DC0-4D72-BEE7-000ED9105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313" y="5429250"/>
            <a:ext cx="8786812" cy="1071563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заведующей по воспитательной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методической работе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«ЦРР – детский сад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«Гнёздышко»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Атливанова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О.М.</a:t>
            </a:r>
            <a:r>
              <a:rPr lang="ru-RU" sz="2400" b="1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1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38" y="285750"/>
            <a:ext cx="7215187" cy="714358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Нижнетуринский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городской округ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5852" y="1285860"/>
            <a:ext cx="6572250" cy="3714750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00166" y="1500174"/>
            <a:ext cx="60007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организационно-управленческого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обеспечения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введению ФГОС ДО в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дошкольной образовательной организации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714375" y="1000125"/>
            <a:ext cx="78581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0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4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4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</a:br>
            <a:endParaRPr lang="ru-RU">
              <a:solidFill>
                <a:srgbClr val="00006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38" y="214313"/>
            <a:ext cx="6357981" cy="1214423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ru-RU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Организационно – управленческая работа по созданию условий введения ФГОС ДО</a:t>
            </a:r>
            <a:endParaRPr lang="ru-RU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7" name="Picture 3" descr="C:\Users\Vilkova\AppData\Local\Microsoft\Windows\Temporary Internet Files\Content.IE5\IG73KXTP\MC90037104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0"/>
            <a:ext cx="7159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28596" y="1714488"/>
            <a:ext cx="8358245" cy="4857784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57158" y="1857364"/>
            <a:ext cx="800105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определение функционала рабочей группы по подготовке     введения ФГОС ДО.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Разработка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утверждение плана  мероприятий по введению ФГОС ДО.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Организация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повышения квалификации  педагогических кадров по вопросам введения ФГОС ДО.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Анализ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ресурсного обеспечения в соответствии с  требованиями ФГОС ДО.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Разработка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плана методического сопровождения педагогов (Педагогические  советы, методические совещания, обучающие семинары по вопросам введения ФГОС ДО).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Организация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процесса разработки образовательной программы МАДОУ  «ЦРР - детский сад «Гнёздышко» в соответствии с ФГОС ДО.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Мониторинг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 организация отчётности по введению ФГОС ДО.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714375" y="1000125"/>
            <a:ext cx="78581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0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4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4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</a:br>
            <a:endParaRPr lang="ru-RU">
              <a:solidFill>
                <a:srgbClr val="00006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214290"/>
            <a:ext cx="6715171" cy="714357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000066"/>
                </a:solidFill>
              </a:rPr>
              <a:t/>
            </a:r>
            <a:br>
              <a:rPr lang="ru-RU" sz="2000" b="1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Кадровое обеспечение введения ФГОС ДО.</a:t>
            </a:r>
            <a:endParaRPr lang="ru-RU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7" name="Picture 3" descr="C:\Users\Vilkova\AppData\Local\Microsoft\Windows\Temporary Internet Files\Content.IE5\IG73KXTP\MC90037104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0"/>
            <a:ext cx="7159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57158" y="1071546"/>
            <a:ext cx="8358245" cy="2214578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57158" y="1857364"/>
            <a:ext cx="8001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857224" y="1285860"/>
            <a:ext cx="735811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19125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условий для прохождения курсов повышения квалификации педагогов по вопросам перехода на ФГОС ДО.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19125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Формирование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рабочих групп воспитателей для решения методических проблем, связанных с введением ФГОС ДО.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000100" y="3436942"/>
          <a:ext cx="6858048" cy="342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714375" y="1000125"/>
            <a:ext cx="78581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0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4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4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</a:br>
            <a:endParaRPr lang="ru-RU">
              <a:solidFill>
                <a:srgbClr val="00006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38" y="214313"/>
            <a:ext cx="6357981" cy="1214423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7" name="Picture 3" descr="C:\Users\Vilkova\AppData\Local\Microsoft\Windows\Temporary Internet Files\Content.IE5\IG73KXTP\MC90037104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0"/>
            <a:ext cx="7159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28596" y="1714488"/>
            <a:ext cx="8358245" cy="4857784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57158" y="1857364"/>
            <a:ext cx="8001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285852" y="0"/>
            <a:ext cx="60007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Материально – техническое обеспечение введения ФГОС ДО.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642910" y="2071678"/>
            <a:ext cx="76438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Обновление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оснащённости педагогического процесса в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МАДОУ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«ЦРР - детский сад «Гнёздышко» в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соответствии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 требованиями ФГОС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беспечение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соответствия  материально -  технической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базы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реализации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образовательной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  </a:t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действующим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санитарным  и противопожарным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нормам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нормам охраны труда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работников.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етодическое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образовательной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программы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печатными и электронными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образовательными ресурсами.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оступ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педагогических работников к электронным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образовательным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ресурсам.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714375" y="1000125"/>
            <a:ext cx="78581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0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4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4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</a:br>
            <a:endParaRPr lang="ru-RU">
              <a:solidFill>
                <a:srgbClr val="00006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214290"/>
            <a:ext cx="7000923" cy="1214423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7" name="Picture 3" descr="C:\Users\Vilkova\AppData\Local\Microsoft\Windows\Temporary Internet Files\Content.IE5\IG73KXTP\MC90037104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0"/>
            <a:ext cx="7159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28596" y="1714488"/>
            <a:ext cx="8358245" cy="4857784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57158" y="1857364"/>
            <a:ext cx="8001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285852" y="0"/>
            <a:ext cx="60007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571472" y="214290"/>
            <a:ext cx="678661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Создание организационно – информационного обеспечения введения  ФГОС ДО.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857224" y="2714620"/>
            <a:ext cx="771530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азмещение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официальном сайте МАДОУ «ЦРР -  детский сад «Гнёздышко» информации о введении ФГОС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беспечение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публичной отчётности МАДОУ «ЦРР - детский сад «Гнёздышко» о ходе и результатах введения ФГОС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азмещение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публичного отчёта на официальном сайте МАДОУ «ЦРР - детский сад «Гнёздышко».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214313"/>
            <a:ext cx="8358187" cy="1071547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Создание и определение функционала рабочей группы по подготовке     введения ФГОС ДО.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4282" y="1428736"/>
            <a:ext cx="8572559" cy="4643453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25000"/>
                  </a:schemeClr>
                </a:solidFill>
              </a:rPr>
              <a:t>  </a:t>
            </a:r>
          </a:p>
        </p:txBody>
      </p:sp>
      <p:pic>
        <p:nvPicPr>
          <p:cNvPr id="71682" name="Picture 2" descr="C:\Documents and Settings\User\Рабочий стол\фото конференция\фото 0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6646"/>
          <a:stretch>
            <a:fillRect/>
          </a:stretch>
        </p:blipFill>
        <p:spPr bwMode="auto">
          <a:xfrm>
            <a:off x="642910" y="2857497"/>
            <a:ext cx="1800644" cy="2571768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71683" name="Picture 3" descr="C:\Documents and Settings\User\Рабочий стол\фото конференция\фото 011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/>
          <a:srcRect l="4633"/>
          <a:stretch>
            <a:fillRect/>
          </a:stretch>
        </p:blipFill>
        <p:spPr bwMode="auto">
          <a:xfrm>
            <a:off x="6500826" y="2786058"/>
            <a:ext cx="1890555" cy="2643206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</p:pic>
      <p:pic>
        <p:nvPicPr>
          <p:cNvPr id="71684" name="Picture 4" descr="E:\ФОТО\ДОУ\Педсовет\Педсовет двигательная активность\ДОУ 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 t="33102"/>
          <a:stretch>
            <a:fillRect/>
          </a:stretch>
        </p:blipFill>
        <p:spPr bwMode="auto">
          <a:xfrm>
            <a:off x="2857488" y="2571744"/>
            <a:ext cx="3329408" cy="2969730"/>
          </a:xfrm>
          <a:prstGeom prst="round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500034" y="1643050"/>
            <a:ext cx="2857520" cy="857256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Положение о рабочей группе по введению ФГОС ДО</a:t>
            </a: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86446" y="1643050"/>
            <a:ext cx="2857520" cy="642942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Программа заседаний рабочей группы</a:t>
            </a: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14282" y="571480"/>
            <a:ext cx="8572559" cy="5929354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25000"/>
                  </a:schemeClr>
                </a:solidFill>
              </a:rPr>
              <a:t>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5" name="Picture 1" descr="E:\ФОТО\ДОУ\Педсовет\фото педсовет метод проектов\фото 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35827"/>
            <a:ext cx="3286148" cy="2464611"/>
          </a:xfrm>
          <a:prstGeom prst="rect">
            <a:avLst/>
          </a:prstGeom>
          <a:noFill/>
        </p:spPr>
      </p:pic>
      <p:pic>
        <p:nvPicPr>
          <p:cNvPr id="21506" name="Picture 2" descr="E:\ФОТО\ДОУ\Педсовет\Педсовет Агрессивные дети\фото 02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71876"/>
            <a:ext cx="3214710" cy="2411033"/>
          </a:xfrm>
          <a:prstGeom prst="rect">
            <a:avLst/>
          </a:prstGeom>
          <a:noFill/>
        </p:spPr>
      </p:pic>
      <p:pic>
        <p:nvPicPr>
          <p:cNvPr id="2051" name="Picture 3" descr="E:\ФОТО\ДОУ\Круглый стол Помочь учиться\ДОУ 003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/>
          <a:srcRect l="12264" b="13653"/>
          <a:stretch>
            <a:fillRect/>
          </a:stretch>
        </p:blipFill>
        <p:spPr bwMode="auto">
          <a:xfrm>
            <a:off x="428596" y="3643314"/>
            <a:ext cx="3543296" cy="2615417"/>
          </a:xfrm>
          <a:prstGeom prst="rect">
            <a:avLst/>
          </a:prstGeom>
          <a:noFill/>
        </p:spPr>
      </p:pic>
      <p:pic>
        <p:nvPicPr>
          <p:cNvPr id="10" name="Picture 2" descr="E:\ФОТО\ДОУ\логопед\Ю.В\Педсовет двигательная активность\ДОУ 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928670"/>
            <a:ext cx="2868084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E:\Документы\Методист\Всё по питанию\МО руководителей по питанию\ДОУ 064.jpg"/>
          <p:cNvPicPr>
            <a:picLocks noChangeAspect="1" noChangeArrowheads="1"/>
          </p:cNvPicPr>
          <p:nvPr/>
        </p:nvPicPr>
        <p:blipFill>
          <a:blip r:embed="rId6" cstate="print"/>
          <a:srcRect l="23431"/>
          <a:stretch>
            <a:fillRect/>
          </a:stretch>
        </p:blipFill>
        <p:spPr bwMode="auto">
          <a:xfrm>
            <a:off x="3357553" y="2214554"/>
            <a:ext cx="2560725" cy="25082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214313"/>
            <a:ext cx="8358187" cy="1071547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Информирование общественности о работе ДОО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введению ФГОС ДО.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4282" y="1428736"/>
            <a:ext cx="8786874" cy="5072098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25000"/>
                  </a:schemeClr>
                </a:solidFill>
              </a:rPr>
              <a:t>  </a:t>
            </a:r>
          </a:p>
        </p:txBody>
      </p:sp>
      <p:pic>
        <p:nvPicPr>
          <p:cNvPr id="1026" name="Picture 2" descr="C:\Documents and Settings\User\Рабочий стол\фото конференция\фото 024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/>
          <a:srcRect t="-917" r="2829" b="11294"/>
          <a:stretch>
            <a:fillRect/>
          </a:stretch>
        </p:blipFill>
        <p:spPr bwMode="auto">
          <a:xfrm>
            <a:off x="785786" y="3571876"/>
            <a:ext cx="3407969" cy="2357454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фото конференция\фото 0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b="5018"/>
          <a:stretch>
            <a:fillRect/>
          </a:stretch>
        </p:blipFill>
        <p:spPr bwMode="auto">
          <a:xfrm>
            <a:off x="642910" y="1571612"/>
            <a:ext cx="2968367" cy="2114552"/>
          </a:xfrm>
          <a:prstGeom prst="rect">
            <a:avLst/>
          </a:prstGeom>
          <a:noFill/>
        </p:spPr>
      </p:pic>
      <p:pic>
        <p:nvPicPr>
          <p:cNvPr id="1028" name="Picture 4" descr="E:\ФОТО\ДОУ\Все тематические проверки\Темат.конт. повышение пед. культуры родит. полоролевое\фото 0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 b="7010"/>
          <a:stretch>
            <a:fillRect/>
          </a:stretch>
        </p:blipFill>
        <p:spPr bwMode="auto">
          <a:xfrm>
            <a:off x="3714744" y="1500174"/>
            <a:ext cx="2868084" cy="2000264"/>
          </a:xfrm>
          <a:prstGeom prst="roundRect">
            <a:avLst/>
          </a:prstGeom>
          <a:noFill/>
        </p:spPr>
      </p:pic>
      <p:pic>
        <p:nvPicPr>
          <p:cNvPr id="16" name="Picture 2" descr="E:\ФОТО\ДОУ\Работа с родителями\род. собр. Полоролевое воспитание\фото 015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5" cstate="print"/>
          <a:srcRect t="14446"/>
          <a:stretch>
            <a:fillRect/>
          </a:stretch>
        </p:blipFill>
        <p:spPr bwMode="auto">
          <a:xfrm>
            <a:off x="4357686" y="4214818"/>
            <a:ext cx="3296721" cy="2115351"/>
          </a:xfrm>
          <a:prstGeom prst="roundRect">
            <a:avLst/>
          </a:prstGeom>
          <a:noFill/>
        </p:spPr>
      </p:pic>
      <p:pic>
        <p:nvPicPr>
          <p:cNvPr id="17" name="Picture 3" descr="E:\ФОТО\ДОУ\логопед\Ю.В\фото 02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 l="6028" r="4370" b="19173"/>
          <a:stretch>
            <a:fillRect/>
          </a:stretch>
        </p:blipFill>
        <p:spPr bwMode="auto">
          <a:xfrm>
            <a:off x="6286512" y="2643182"/>
            <a:ext cx="2639812" cy="178595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214313"/>
            <a:ext cx="8358187" cy="1071547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Проблемы, затрудняющие реализацию ФГОС ДО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4282" y="1428736"/>
            <a:ext cx="8786874" cy="5214974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25000"/>
                  </a:schemeClr>
                </a:solidFill>
              </a:rPr>
              <a:t>  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1500174"/>
            <a:ext cx="850112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 ни одной примерной основной образовательной программы дошкольного образования, включённой в реестр, т.е. имеющей официальный статус примерной.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lvl="0" eaLnBrk="0" hangingPunct="0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2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Недостаточное материально-техническое обеспечение введения ФГОС ДО.</a:t>
            </a:r>
          </a:p>
          <a:p>
            <a:pPr lvl="0" eaLnBrk="0" hangingPunct="0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квалификации не оправдывает ожидания педагогов-практиков.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многие годы 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педагогов сложился стереотип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детей надо обучать на занятиях.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Необходима модернизация развивающей предметно- пространственной среды.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Ожидания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родителей и возможные достижения ребёнка на этапе завершения уровня дошкольного образования, представленные в виде целевых ориентиров и закреплённые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ФГОС ДО,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совпадают.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642918"/>
          <a:ext cx="9072595" cy="6201673"/>
        </p:xfrm>
        <a:graphic>
          <a:graphicData uri="http://schemas.openxmlformats.org/drawingml/2006/table">
            <a:tbl>
              <a:tblPr/>
              <a:tblGrid>
                <a:gridCol w="1428760"/>
                <a:gridCol w="4429156"/>
                <a:gridCol w="1571604"/>
                <a:gridCol w="1643075"/>
              </a:tblGrid>
              <a:tr h="285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Форма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Тема мероприятия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Участники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Ответственный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Педсовет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«Организация внедрения и реализации </a:t>
                      </a:r>
                      <a:b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</a:b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ФГОС ДО»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Педагоги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родители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Зам. зав. по ВМР</a:t>
                      </a:r>
                      <a:b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</a:b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Аливанова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 О.М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Практикум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«Рабочая программа педагога ДОУ как инструмент реализации основной образовательной программы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ДО»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Педагоги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Зам. зав. по ВМР</a:t>
                      </a:r>
                      <a:b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</a:b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Атливанова О.М.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Круглый стол 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1. «Помочь учиться»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 (для родителей будущих первоклассников) 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2.«Значение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эколого-развивающей среды для образования и оздоровления детей в свете ФГОС 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Учителя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нач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ru-RU" sz="1600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кл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специалисты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воспитатели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родители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Зав. ДОО</a:t>
                      </a:r>
                      <a:b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</a:b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Завучи МБОУ</a:t>
                      </a:r>
                      <a:b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</a:b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 «СОШ»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Родительское собрание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«Образовательная деятельность в ДОО: «за» и «против».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Специалисты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педагоги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родители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Зам. зав. по ВМР</a:t>
                      </a:r>
                      <a:b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</a:b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Аливанова О.М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Консультация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«Использование психологии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фасилитации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 для построения эффективного взаимодействия субъектов ДОУ»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Педагоги,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специалисты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Воспитатели: </a:t>
                      </a:r>
                      <a:b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</a:b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Гришина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О.Н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  <a:b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</a:b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Титова С.П.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Курсы повышения квалификации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«Проектирование деятельности педагога дошкольного образования в соответствии с </a:t>
                      </a:r>
                      <a:b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</a:b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ФГОС ДО»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Руководители</a:t>
                      </a:r>
                      <a:b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</a:b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педагоги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специалисты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ГАОУ ДПО СО «ИРО»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Мастер-класс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Технология создания методических и дидактических материалов средствами Microsoft Office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Педагоги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Чебоксарова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С.А.</a:t>
                      </a:r>
                    </a:p>
                  </a:txBody>
                  <a:tcPr marL="67840" marR="6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85720" y="142853"/>
            <a:ext cx="8358187" cy="428627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  - 2015 учебный год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00063" y="2214563"/>
            <a:ext cx="8143875" cy="3000375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301059" name="WordArt 3"/>
          <p:cNvSpPr>
            <a:spLocks noChangeArrowheads="1" noChangeShapeType="1" noTextEdit="1"/>
          </p:cNvSpPr>
          <p:nvPr/>
        </p:nvSpPr>
        <p:spPr bwMode="auto">
          <a:xfrm>
            <a:off x="642910" y="2500306"/>
            <a:ext cx="7858180" cy="2571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</a:t>
            </a:r>
          </a:p>
          <a:p>
            <a:pPr algn="ctr">
              <a:defRPr/>
            </a:pP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Приглашаем к сотрудничеству</a:t>
            </a: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03188"/>
            <a:ext cx="9143999" cy="131445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Федеральный государственный образовательный стандарт дошкольного образования </a:t>
            </a:r>
            <a:br>
              <a:rPr lang="ru-RU" sz="2400" dirty="0" smtClean="0"/>
            </a:br>
            <a:r>
              <a:rPr lang="ru-RU" sz="1800" dirty="0" smtClean="0"/>
              <a:t>(</a:t>
            </a:r>
            <a:r>
              <a:rPr lang="ru-RU" sz="1700" dirty="0" smtClean="0"/>
              <a:t>Приказ Министерства образования и науки России от 17.10.2013г № 1155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sp>
        <p:nvSpPr>
          <p:cNvPr id="4099" name="Текст 2"/>
          <p:cNvSpPr>
            <a:spLocks noGrp="1"/>
          </p:cNvSpPr>
          <p:nvPr>
            <p:ph sz="quarter" idx="1"/>
          </p:nvPr>
        </p:nvSpPr>
        <p:spPr>
          <a:xfrm>
            <a:off x="285720" y="4572008"/>
            <a:ext cx="4857753" cy="1714519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i="1" dirty="0" smtClean="0"/>
              <a:t>    Главный принцип Стандарта – сохранение уникальности и </a:t>
            </a:r>
            <a:r>
              <a:rPr lang="ru-RU" sz="2000" i="1" dirty="0" err="1" smtClean="0"/>
              <a:t>самоценности</a:t>
            </a:r>
            <a:r>
              <a:rPr lang="ru-RU" sz="2000" i="1" dirty="0" smtClean="0"/>
              <a:t> дошкольного детства как важного этапа в развитии человека.</a:t>
            </a:r>
            <a:br>
              <a:rPr lang="ru-RU" sz="2000" i="1" dirty="0" smtClean="0"/>
            </a:br>
            <a:endParaRPr lang="ru-RU" sz="2000" i="1" dirty="0" smtClean="0"/>
          </a:p>
          <a:p>
            <a:endParaRPr lang="ru-RU" sz="2000" dirty="0" smtClean="0"/>
          </a:p>
        </p:txBody>
      </p:sp>
      <p:pic>
        <p:nvPicPr>
          <p:cNvPr id="4100" name="Picture 1" descr="C:\Documents and Settings\User\Рабочий стол\фото конференция\фото 01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1571612"/>
            <a:ext cx="2152650" cy="2870200"/>
          </a:xfrm>
          <a:noFill/>
          <a:ln w="28575">
            <a:solidFill>
              <a:schemeClr val="tx1">
                <a:lumMod val="75000"/>
              </a:schemeClr>
            </a:solidFill>
          </a:ln>
        </p:spPr>
      </p:pic>
      <p:pic>
        <p:nvPicPr>
          <p:cNvPr id="4101" name="Picture 2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286379" y="1600200"/>
            <a:ext cx="2895595" cy="4259925"/>
          </a:xfrm>
          <a:noFill/>
          <a:ln>
            <a:solidFill>
              <a:schemeClr val="accent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57188" y="928688"/>
            <a:ext cx="8501062" cy="714375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00080"/>
                </a:solidFill>
              </a:rPr>
              <a:t>1. К структуре образовательной программы дошкольного образования и ее объему.</a:t>
            </a:r>
            <a:endParaRPr lang="ru-RU" sz="2000" dirty="0">
              <a:solidFill>
                <a:srgbClr val="800080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714375" y="1000125"/>
            <a:ext cx="78581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>
                <a:ea typeface="Calibri" pitchFamily="34" charset="0"/>
                <a:cs typeface="Times New Roman" pitchFamily="18" charset="0"/>
              </a:rPr>
              <a:t/>
            </a:r>
            <a:br>
              <a:rPr lang="ru-RU" sz="2000">
                <a:ea typeface="Calibri" pitchFamily="34" charset="0"/>
                <a:cs typeface="Times New Roman" pitchFamily="18" charset="0"/>
              </a:rPr>
            </a:br>
            <a:r>
              <a:rPr lang="ru-RU" sz="1400">
                <a:ea typeface="Calibri" pitchFamily="34" charset="0"/>
                <a:cs typeface="Times New Roman" pitchFamily="18" charset="0"/>
              </a:rPr>
              <a:t/>
            </a:r>
            <a:br>
              <a:rPr lang="ru-RU" sz="1400"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71750" y="214313"/>
            <a:ext cx="4357688" cy="571500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Стандарт на федеральном уровне определяет требования: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85875" y="1785938"/>
            <a:ext cx="6072188" cy="428625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25000"/>
                  </a:schemeClr>
                </a:solidFill>
              </a:rPr>
              <a:t>Структура образовательной программы</a:t>
            </a:r>
          </a:p>
        </p:txBody>
      </p:sp>
      <p:pic>
        <p:nvPicPr>
          <p:cNvPr id="5126" name="Picture 3" descr="C:\Users\Vilkova\AppData\Local\Microsoft\Windows\Temporary Internet Files\Content.IE5\IG73KXTP\MC90037104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0"/>
            <a:ext cx="7159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214282" y="2357430"/>
          <a:ext cx="8929718" cy="450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38336" y="980728"/>
          <a:ext cx="886732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285984" y="214290"/>
            <a:ext cx="5000646" cy="642942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Части образовательной программы: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57188" y="1285875"/>
            <a:ext cx="8501062" cy="928688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00080"/>
                </a:solidFill>
              </a:rPr>
              <a:t>2. К условиям реализации основной образовательной программы дошкольного образования</a:t>
            </a:r>
            <a:r>
              <a:rPr lang="ru-RU" sz="2000" b="1" dirty="0">
                <a:solidFill>
                  <a:srgbClr val="990099"/>
                </a:solidFill>
              </a:rPr>
              <a:t/>
            </a:r>
            <a:br>
              <a:rPr lang="ru-RU" sz="2000" b="1" dirty="0">
                <a:solidFill>
                  <a:srgbClr val="990099"/>
                </a:solidFill>
              </a:rPr>
            </a:br>
            <a:endParaRPr lang="ru-RU" sz="2000" dirty="0">
              <a:solidFill>
                <a:srgbClr val="990099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714375" y="1000125"/>
            <a:ext cx="78581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0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4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4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</a:br>
            <a:endParaRPr lang="ru-RU">
              <a:solidFill>
                <a:srgbClr val="00006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88" y="214313"/>
            <a:ext cx="4857750" cy="785812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Стандарт на федеральном уровне определяет требования:</a:t>
            </a:r>
          </a:p>
        </p:txBody>
      </p:sp>
      <p:pic>
        <p:nvPicPr>
          <p:cNvPr id="7173" name="Picture 3" descr="C:\Users\Vilkova\AppData\Local\Microsoft\Windows\Temporary Internet Files\Content.IE5\IG73KXTP\MC90037104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0"/>
            <a:ext cx="7159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14375" y="2857500"/>
            <a:ext cx="7786688" cy="2714625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rgbClr val="000066"/>
                </a:solidFill>
              </a:rPr>
              <a:t>Требования к условиям реализации Программы включают требования к: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 психолого-педагогическим</a:t>
            </a:r>
            <a:r>
              <a:rPr lang="ru-RU" sz="2000" dirty="0">
                <a:solidFill>
                  <a:srgbClr val="000066"/>
                </a:solidFill>
              </a:rPr>
              <a:t>, 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 кадровым</a:t>
            </a:r>
            <a:r>
              <a:rPr lang="ru-RU" sz="2000" dirty="0">
                <a:solidFill>
                  <a:srgbClr val="000066"/>
                </a:solidFill>
              </a:rPr>
              <a:t>, 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 материально-техническим</a:t>
            </a:r>
            <a:r>
              <a:rPr lang="ru-RU" sz="2000" dirty="0">
                <a:solidFill>
                  <a:srgbClr val="000066"/>
                </a:solidFill>
              </a:rPr>
              <a:t>,</a:t>
            </a:r>
            <a:br>
              <a:rPr lang="ru-RU" sz="2000" dirty="0">
                <a:solidFill>
                  <a:srgbClr val="000066"/>
                </a:solidFill>
              </a:rPr>
            </a:br>
            <a:r>
              <a:rPr lang="ru-RU" sz="2000" dirty="0">
                <a:solidFill>
                  <a:srgbClr val="000066"/>
                </a:solidFill>
              </a:rPr>
              <a:t>- финансовым условиям,</a:t>
            </a:r>
            <a:br>
              <a:rPr lang="ru-RU" sz="2000" dirty="0">
                <a:solidFill>
                  <a:srgbClr val="000066"/>
                </a:solidFill>
              </a:rPr>
            </a:br>
            <a:r>
              <a:rPr lang="ru-RU" sz="2000" dirty="0">
                <a:solidFill>
                  <a:srgbClr val="000066"/>
                </a:solidFill>
              </a:rPr>
              <a:t>- развивающей предметно-пространственной среде.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57188" y="1285875"/>
            <a:ext cx="8501062" cy="928688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800080"/>
                </a:solidFill>
              </a:rPr>
              <a:t>3. К результатам освоения основной образовательной программы дошкольного образования</a:t>
            </a:r>
            <a:endParaRPr lang="ru-RU" sz="2000" dirty="0">
              <a:solidFill>
                <a:srgbClr val="800080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714375" y="1000125"/>
            <a:ext cx="78581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0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4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40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</a:br>
            <a:endParaRPr lang="ru-RU">
              <a:solidFill>
                <a:srgbClr val="00006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28813" y="214313"/>
            <a:ext cx="5000625" cy="714375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Стандарт на федеральном уровне определяет требования:</a:t>
            </a:r>
          </a:p>
        </p:txBody>
      </p:sp>
      <p:pic>
        <p:nvPicPr>
          <p:cNvPr id="8197" name="Picture 3" descr="C:\Users\Vilkova\AppData\Local\Microsoft\Windows\Temporary Internet Files\Content.IE5\IG73KXTP\MC90037104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0"/>
            <a:ext cx="7159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14375" y="2857500"/>
            <a:ext cx="7786688" cy="2714625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8199" name="Rectangle 1"/>
          <p:cNvSpPr>
            <a:spLocks noChangeArrowheads="1"/>
          </p:cNvSpPr>
          <p:nvPr/>
        </p:nvSpPr>
        <p:spPr bwMode="auto">
          <a:xfrm>
            <a:off x="857250" y="3214688"/>
            <a:ext cx="72151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0663" eaLnBrk="0" hangingPunct="0"/>
            <a:r>
              <a:rPr lang="ru-RU" sz="2000" dirty="0">
                <a:solidFill>
                  <a:srgbClr val="000066"/>
                </a:solidFill>
                <a:cs typeface="Times New Roman" pitchFamily="18" charset="0"/>
              </a:rPr>
              <a:t>Требования Стандарта к результатам освоения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</a:t>
            </a:r>
          </a:p>
          <a:p>
            <a:pPr indent="220663" eaLnBrk="0" hangingPunct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42844" y="1428736"/>
            <a:ext cx="8858312" cy="5143536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026" name="Picture 2" descr="E:\ФОТО\ДОУ\Фото здания ДОУ\фото 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928802"/>
            <a:ext cx="4953034" cy="3714776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008000">
                <a:alpha val="40000"/>
              </a:srgbClr>
            </a:glo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42910" y="214313"/>
            <a:ext cx="8001055" cy="1071547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Муниципальное автономное дошкольное образовательное учреждение «Центр развития ребёнка – детский сад «Гнёздышко»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1625798"/>
            <a:ext cx="4071966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детей—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11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8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групп—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6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2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группы раннего возраста /от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1-3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лет/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4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группы дошкольных /от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3-7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лет/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Количество сотрудников -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37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Количество педагогов -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18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13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воспитателей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5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специалистов: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</a:rPr>
              <a:t> п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едагог-психолог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читель—логопед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</a:rPr>
              <a:t> т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ренер-преподаватель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по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  обучению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детей игре в шахматы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руководитель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нструктор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по физической </a:t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   культуре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14290"/>
            <a:ext cx="8358245" cy="1071547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«Центр развития ребёнка – детский сад «Гнёздышко»</a:t>
            </a:r>
            <a:endParaRPr lang="ru-RU" sz="2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214313"/>
            <a:ext cx="8358187" cy="1357312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Приказ Управления образования администрации НТГО от 16.04.2014г №33 </a:t>
            </a:r>
            <a:r>
              <a:rPr lang="ru-RU" sz="2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«Об утверждении плана действий по обеспечению реализации требований ФГОС ДО в НТГО»</a:t>
            </a:r>
            <a:endParaRPr lang="ru-RU" sz="2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85813" y="2214563"/>
            <a:ext cx="7358062" cy="3857625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25000"/>
                  </a:schemeClr>
                </a:solidFill>
              </a:rPr>
              <a:t>  </a:t>
            </a:r>
          </a:p>
        </p:txBody>
      </p:sp>
      <p:pic>
        <p:nvPicPr>
          <p:cNvPr id="10245" name="Picture 9" descr="C:\Documents and Settings\User\Рабочий стол\фото конференция\фото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9573" t="2563" r="1538" b="5128"/>
          <a:stretch>
            <a:fillRect/>
          </a:stretch>
        </p:blipFill>
        <p:spPr>
          <a:xfrm>
            <a:off x="1357313" y="2571750"/>
            <a:ext cx="1857375" cy="2571750"/>
          </a:xfrm>
          <a:noFill/>
          <a:ln w="38100">
            <a:solidFill>
              <a:srgbClr val="002060"/>
            </a:solidFill>
          </a:ln>
        </p:spPr>
      </p:pic>
      <p:pic>
        <p:nvPicPr>
          <p:cNvPr id="10246" name="Picture 10" descr="C:\Documents and Settings\User\Рабочий стол\фото конференция\фото 016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 l="5272" b="7430"/>
          <a:stretch>
            <a:fillRect/>
          </a:stretch>
        </p:blipFill>
        <p:spPr>
          <a:xfrm>
            <a:off x="4572000" y="2767013"/>
            <a:ext cx="2852738" cy="2090737"/>
          </a:xfr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214313"/>
            <a:ext cx="8358187" cy="1357312"/>
          </a:xfrm>
          <a:prstGeom prst="round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План мероприятий по внедрению ФГОС ДО </a:t>
            </a:r>
            <a:b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МАДОУ «ЦРР – детский сад «Гнёздышко»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85813" y="2214563"/>
            <a:ext cx="7358062" cy="3857625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25000"/>
                  </a:schemeClr>
                </a:solidFill>
              </a:rPr>
              <a:t>  </a:t>
            </a:r>
          </a:p>
        </p:txBody>
      </p:sp>
      <p:pic>
        <p:nvPicPr>
          <p:cNvPr id="11269" name="Picture 2" descr="C:\Documents and Settings\User\Рабочий стол\фото конференция\фото 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8824" t="2206" b="2940"/>
          <a:stretch>
            <a:fillRect/>
          </a:stretch>
        </p:blipFill>
        <p:spPr>
          <a:xfrm>
            <a:off x="3429000" y="2714625"/>
            <a:ext cx="2214563" cy="3071813"/>
          </a:xfrm>
          <a:noFill/>
          <a:ln w="28575">
            <a:solidFill>
              <a:srgbClr val="002060"/>
            </a:solidFill>
          </a:ln>
        </p:spPr>
      </p:pic>
      <p:pic>
        <p:nvPicPr>
          <p:cNvPr id="11270" name="Picture 3" descr="C:\Documents and Settings\User\Рабочий стол\фото конференция\фото 006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 l="22878" r="9904" b="-1"/>
          <a:stretch>
            <a:fillRect/>
          </a:stretch>
        </p:blipFill>
        <p:spPr>
          <a:xfrm>
            <a:off x="1214407" y="2714620"/>
            <a:ext cx="2049469" cy="3071834"/>
          </a:xfrm>
          <a:noFill/>
          <a:ln w="28575">
            <a:solidFill>
              <a:srgbClr val="002060"/>
            </a:solidFill>
          </a:ln>
        </p:spPr>
      </p:pic>
      <p:pic>
        <p:nvPicPr>
          <p:cNvPr id="11271" name="Picture 2" descr="C:\Documents and Settings\User\Рабочий стол\фото конференция\фото 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 l="9061" t="2264"/>
          <a:stretch>
            <a:fillRect/>
          </a:stretch>
        </p:blipFill>
        <p:spPr>
          <a:xfrm>
            <a:off x="5786438" y="2714625"/>
            <a:ext cx="2151062" cy="3082925"/>
          </a:xfr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14294</TotalTime>
  <Words>886</Words>
  <Application>Microsoft Office PowerPoint</Application>
  <PresentationFormat>Экран (4:3)</PresentationFormat>
  <Paragraphs>168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Шары</vt:lpstr>
      <vt:lpstr>Слайд 1</vt:lpstr>
      <vt:lpstr>Федеральный государственный образовательный стандарт дошкольного образования  (Приказ Министерства образования и науки России от 17.10.2013г № 1155)</vt:lpstr>
      <vt:lpstr>Слайд 3</vt:lpstr>
      <vt:lpstr>Слайд 4</vt:lpstr>
      <vt:lpstr>Слайд 5</vt:lpstr>
      <vt:lpstr>Слайд 6</vt:lpstr>
      <vt:lpstr>Слайд 7</vt:lpstr>
      <vt:lpstr> </vt:lpstr>
      <vt:lpstr> </vt:lpstr>
      <vt:lpstr>Слайд 10</vt:lpstr>
      <vt:lpstr>Слайд 11</vt:lpstr>
      <vt:lpstr>Слайд 12</vt:lpstr>
      <vt:lpstr>Слайд 13</vt:lpstr>
      <vt:lpstr> </vt:lpstr>
      <vt:lpstr> </vt:lpstr>
      <vt:lpstr> </vt:lpstr>
      <vt:lpstr> </vt:lpstr>
      <vt:lpstr> 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376</cp:revision>
  <dcterms:created xsi:type="dcterms:W3CDTF">2010-04-19T03:50:41Z</dcterms:created>
  <dcterms:modified xsi:type="dcterms:W3CDTF">2014-08-25T15:16:20Z</dcterms:modified>
</cp:coreProperties>
</file>