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AA51DC-0928-4D62-AE47-EF940852E25E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1DDE95-D795-42BD-83E1-0FD4FE1EC34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572008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Федеральный государственный образовательный стандарт дошкольного образования"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4857760"/>
            <a:ext cx="7854696" cy="1752600"/>
          </a:xfrm>
        </p:spPr>
        <p:txBody>
          <a:bodyPr/>
          <a:lstStyle/>
          <a:p>
            <a:r>
              <a:rPr lang="ru-RU" dirty="0" smtClean="0"/>
              <a:t>Подготовила зам. зав. по ВМР </a:t>
            </a:r>
            <a:br>
              <a:rPr lang="ru-RU" dirty="0" smtClean="0"/>
            </a:br>
            <a:r>
              <a:rPr lang="ru-RU" dirty="0" smtClean="0"/>
              <a:t>МАДОУ «ЦРР – </a:t>
            </a:r>
            <a:r>
              <a:rPr lang="ru-RU" dirty="0" err="1" smtClean="0"/>
              <a:t>д</a:t>
            </a:r>
            <a:r>
              <a:rPr lang="ru-RU" dirty="0" smtClean="0"/>
              <a:t>/с «Гнёздышко»</a:t>
            </a:r>
            <a:br>
              <a:rPr lang="ru-RU" dirty="0" smtClean="0"/>
            </a:br>
            <a:r>
              <a:rPr lang="ru-RU" dirty="0" err="1" smtClean="0"/>
              <a:t>Атливанова</a:t>
            </a:r>
            <a:r>
              <a:rPr lang="ru-RU" dirty="0" smtClean="0"/>
              <a:t> О.М.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Социально-коммуникативное развитие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Познавательное развитие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</a:t>
            </a:r>
            <a:r>
              <a:rPr lang="ru-RU" dirty="0" err="1" smtClean="0"/>
              <a:t>социокультурных</a:t>
            </a:r>
            <a:r>
              <a:rPr lang="ru-RU" dirty="0" smtClean="0"/>
              <a:t>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Речевое развитие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включает 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Художественно-эстетическое развитие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Физическое развитие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включает 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>2.7. Конкретное содержание указанных образовательных областей зависит от возрастных и индивидуальных особенностей детей, определяется целями и задачами Программы и может реализовываться в различных видах деятельности (общении, игре, познавательно-исследовательской деятельности - как сквозных механизмах развития ребенка):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935480"/>
            <a:ext cx="8401080" cy="463679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 раннем возрасте (1 год - 3 года) - предметная деятельность и игры с составными и динамическими игрушками; экспериментирование с материалами и веществами (песок, вода, тесто и пр.), общение с взрослым и совместные игры со сверстниками под руководством взрослого, самообслуживание и действия с бытовыми предметами-орудиями (ложка, совок, лопатка и пр.), восприятие смысла музыки, сказок, стихов, рассматривание картинок, двигательная активность;</a:t>
            </a:r>
          </a:p>
          <a:p>
            <a:r>
              <a:rPr lang="ru-RU" dirty="0" smtClean="0"/>
              <a:t>для детей дошкольного возраста (3 года - 8 лет) - ряд видов деятельности, таких как игровая, включая сюжетно-ролевую игру, игру с правилами и другие виды игры, коммуникативная (общение и взаимодействие со взрослыми и сверстниками), познавательно-исследовательская (исследования объектов окружающего мира и экспериментирования с ними), а также восприятие художественной литературы и фольклора, самообслуживание и элементарный бытовой труд (в помещении и на улице), конструирование из разного материала, включая конструкторы, модули, бумагу, природный и иной материал, изобразительная (рисование, лепка, аппликация), музыкальная (восприятие и понимание смысла музыкальных произведений, пение, музыкально-ритмические движения, игры на детских музыкальных инструментах) и двигательная (овладение основными движениями) формы активности ребенка.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2.9. Программа состоит из обязательной части и части, формируемой участниками образовательных отношений. Обе части являются взаимодополняющими и необходимыми с точки зрения реализации требований Стандарта.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Обязательная часть Программы предполагает комплексность подхода, обеспечивая развитие детей во всех пяти взаимодополняющих образовательных областях (пункт 2.5 Стандарта).</a:t>
            </a:r>
          </a:p>
          <a:p>
            <a:r>
              <a:rPr lang="ru-RU" dirty="0" smtClean="0"/>
              <a:t>В части, формируемой участниками образовательных отношений, должны быть представлены выбранные и/или разработанные самостоятельно участниками образовательных отношений Программы, направленные на развитие детей в одной или нескольких образовательных областях, видах деятельности и/или культурных практиках (далее - парциальные образовательные программы), методики, формы организации образовательной работы.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III. Требования к условиям реализации основной образовательной программы дошкольного образования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Условия реализации Программы должны обеспечивать полноценное развитие личности детей во всех основных образовательных областях.</a:t>
            </a:r>
          </a:p>
          <a:p>
            <a:pPr>
              <a:buNone/>
            </a:pPr>
            <a:r>
              <a:rPr lang="ru-RU" dirty="0" smtClean="0"/>
              <a:t>     Указанные требования направлены на создание социальной ситуации развития для участников образовательных отношений, включая создание образовательной среды, которая:</a:t>
            </a:r>
          </a:p>
          <a:p>
            <a:r>
              <a:rPr lang="ru-RU" dirty="0" smtClean="0"/>
              <a:t>1) гарантирует охрану и укрепление физического и психического здоровья детей;</a:t>
            </a:r>
          </a:p>
          <a:p>
            <a:r>
              <a:rPr lang="ru-RU" dirty="0" smtClean="0"/>
              <a:t>2) обеспечивает эмоциональное благополучие детей;</a:t>
            </a:r>
          </a:p>
          <a:p>
            <a:r>
              <a:rPr lang="ru-RU" dirty="0" smtClean="0"/>
              <a:t>3) способствует профессиональному развитию педагогических работников;</a:t>
            </a:r>
          </a:p>
          <a:p>
            <a:r>
              <a:rPr lang="ru-RU" dirty="0" smtClean="0"/>
              <a:t>4) создает условия для развивающего вариативного дошкольного образования;</a:t>
            </a:r>
          </a:p>
          <a:p>
            <a:r>
              <a:rPr lang="ru-RU" dirty="0" smtClean="0"/>
              <a:t>5) обеспечивает открытость дошкольного образования;</a:t>
            </a:r>
          </a:p>
          <a:p>
            <a:r>
              <a:rPr lang="ru-RU" dirty="0" smtClean="0"/>
              <a:t>6) создает условия для участия родителей (законных представителей) в образовательной деятельности.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3.2.1. Для успешной реализации Программы должны быть обеспечены следующие психолого-педагогические условия: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14353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1) уважение взрослых к человеческому достоинству детей, формирование и поддержка их положительной самооценки, уверенности в собственных возможностях и способностях;</a:t>
            </a:r>
          </a:p>
          <a:p>
            <a:r>
              <a:rPr lang="ru-RU" dirty="0" smtClean="0"/>
              <a:t>2) использование в образовательной деятельности форм и методов работы с детьми, соответствующих их возрастным и индивидуальным особенностям (недопустимость как искусственного ускорения, так и искусственного замедления развития детей);</a:t>
            </a:r>
          </a:p>
          <a:p>
            <a:r>
              <a:rPr lang="ru-RU" dirty="0" smtClean="0"/>
              <a:t>3) построение образовательной деятельности на основе взаимодействия взрослых с детьми, ориентированного на интересы и возможности каждого ребенка и учитывающего социальную ситуацию его развития;</a:t>
            </a:r>
          </a:p>
          <a:p>
            <a:r>
              <a:rPr lang="ru-RU" dirty="0" smtClean="0"/>
              <a:t>4) поддержка взрослыми положительного, доброжелательного отношения детей друг к другу и взаимодействия детей друг с другом в разных видах деятельности;</a:t>
            </a:r>
          </a:p>
          <a:p>
            <a:r>
              <a:rPr lang="ru-RU" dirty="0" smtClean="0"/>
              <a:t>5) поддержка инициативы и самостоятельности детей в специфических для них видах деятельности;</a:t>
            </a:r>
          </a:p>
          <a:p>
            <a:r>
              <a:rPr lang="ru-RU" dirty="0" smtClean="0"/>
              <a:t>6) возможность выбора детьми материалов, видов активности, участников совместной деятельности и общения;</a:t>
            </a:r>
          </a:p>
          <a:p>
            <a:r>
              <a:rPr lang="ru-RU" dirty="0" smtClean="0"/>
              <a:t>7) защита детей от всех форм физического и психического насилия</a:t>
            </a:r>
            <a:r>
              <a:rPr lang="ru-RU" baseline="30000" dirty="0" smtClean="0"/>
              <a:t>5</a:t>
            </a:r>
            <a:r>
              <a:rPr lang="ru-RU" dirty="0" smtClean="0"/>
              <a:t>;</a:t>
            </a:r>
          </a:p>
          <a:p>
            <a:r>
              <a:rPr lang="ru-RU" dirty="0" smtClean="0"/>
              <a:t>8) поддержка родителей (законных представителей) в воспитании детей, охране и укреплении их здоровья, вовлечение семей непосредственно в образовательную деятельность.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3.2.3. При реализации Программы может проводиться оценка индивидуального развития детей.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Такая оценка производится педагогическим работником в рамках педагогической диагностики (оценки индивидуального развития детей дошкольного возраста, связанной с оценкой эффективности педагогических действий и лежащей в основе их дальнейшего планирования).</a:t>
            </a:r>
          </a:p>
          <a:p>
            <a:r>
              <a:rPr lang="ru-RU" dirty="0" smtClean="0"/>
              <a:t>Результаты педагогической диагностики (мониторинга) могут использоваться исключительно для решения следующих образовательных задач:</a:t>
            </a:r>
          </a:p>
          <a:p>
            <a:r>
              <a:rPr lang="ru-RU" dirty="0" smtClean="0"/>
              <a:t>1) индивидуализации образования (в том числе поддержки ребенка, построения его образовательной траектории или профессиональной коррекции особенностей его развития);</a:t>
            </a:r>
          </a:p>
          <a:p>
            <a:r>
              <a:rPr lang="ru-RU" dirty="0" smtClean="0"/>
              <a:t>2) оптимизации работы с группой детей.</a:t>
            </a:r>
          </a:p>
          <a:p>
            <a:r>
              <a:rPr lang="ru-RU" dirty="0" smtClean="0"/>
              <a:t>При необходимости используется психологическая диагностика развития детей (выявление и изучение индивидуально-психологических особенностей детей), которую проводят квалифицированные специалисты (педагоги-психологи, психологи).</a:t>
            </a:r>
          </a:p>
          <a:p>
            <a:r>
              <a:rPr lang="ru-RU" dirty="0" smtClean="0"/>
              <a:t>Участие ребенка в психологической диагностике допускается только с согласия его родителей (законных представителей).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/>
              <a:t>Приказ Министерства образования и науки Российской Федерации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(</a:t>
            </a:r>
            <a:r>
              <a:rPr lang="ru-RU" sz="2000" b="1" dirty="0" err="1" smtClean="0"/>
              <a:t>Минобрнауки</a:t>
            </a:r>
            <a:r>
              <a:rPr lang="ru-RU" sz="2000" b="1" dirty="0" smtClean="0"/>
              <a:t> России) от 17 октября 2013 г. N 1155 г. Москва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"Об утверждении федерального государственного образовательного стандарта дошкольного образования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527973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000" b="1" dirty="0" smtClean="0"/>
              <a:t>Приказываю: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1. Утвердить прилагаемый федеральный государственный образовательный стандарт дошкольного образования.</a:t>
            </a:r>
          </a:p>
          <a:p>
            <a:pPr>
              <a:buNone/>
            </a:pPr>
            <a:r>
              <a:rPr lang="ru-RU" sz="4000" dirty="0" smtClean="0"/>
              <a:t>2. Признать утратившими силу приказы Министерства образования и науки Российской Федерации:</a:t>
            </a:r>
          </a:p>
          <a:p>
            <a:pPr>
              <a:buNone/>
            </a:pPr>
            <a:r>
              <a:rPr lang="ru-RU" sz="4000" dirty="0" smtClean="0"/>
              <a:t>от 23 ноября 2009 г. N 655 "Об утверждении и введении в действие федеральных государственных требований к структуре основной общеобразовательной программы дошкольного образования" (зарегистрирован Министерством юстиции Российской Федерации 8 февраля 2010 г., регистрационный N 16299);</a:t>
            </a:r>
          </a:p>
          <a:p>
            <a:pPr>
              <a:buNone/>
            </a:pPr>
            <a:r>
              <a:rPr lang="ru-RU" sz="4000" dirty="0" smtClean="0"/>
              <a:t>от 20 июля 2011 г. N 2151 "Об утверждении федеральных государственных требований к условиям реализации основной общеобразовательной программы дошкольного образования" (зарегистрирован Министерством юстиции Российской Федерации 14 ноября 2011 г., регистрационный N 22303).</a:t>
            </a:r>
          </a:p>
          <a:p>
            <a:pPr>
              <a:buNone/>
            </a:pPr>
            <a:r>
              <a:rPr lang="ru-RU" sz="4000" dirty="0" smtClean="0"/>
              <a:t>3. Настоящий приказ вступает в силу с 1 января 2014 года.</a:t>
            </a:r>
          </a:p>
          <a:p>
            <a:pPr>
              <a:buNone/>
            </a:pPr>
            <a:r>
              <a:rPr lang="ru-RU" sz="4000" b="1" dirty="0" smtClean="0"/>
              <a:t>      Министр Д. Ливанов</a:t>
            </a:r>
            <a:endParaRPr lang="ru-RU" sz="4000" dirty="0" smtClean="0"/>
          </a:p>
          <a:p>
            <a:pPr>
              <a:buNone/>
            </a:pPr>
            <a:r>
              <a:rPr lang="ru-RU" sz="4000" u="sng" dirty="0" smtClean="0"/>
              <a:t/>
            </a:r>
            <a:br>
              <a:rPr lang="ru-RU" sz="4000" u="sng" dirty="0" smtClean="0"/>
            </a:br>
            <a:endParaRPr lang="ru-RU" sz="40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3.2.6. В целях эффективной реализации Программы должны быть созданы условия для: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1) профессионального развития педагогических и руководящих работников, в том числе их дополнительного профессионального образования;</a:t>
            </a:r>
          </a:p>
          <a:p>
            <a:r>
              <a:rPr lang="ru-RU" dirty="0" smtClean="0"/>
              <a:t>2) консультативной поддержки педагогических работников и родителей (законных представителей) по вопросам образования и охраны здоровья детей, в том числе инклюзивного образования (в случае его организации);</a:t>
            </a:r>
          </a:p>
          <a:p>
            <a:r>
              <a:rPr lang="ru-RU" dirty="0" smtClean="0"/>
              <a:t>3) организационно-методического сопровождения процесса реализации Программы, в том числе во взаимодействии со сверстниками и взрослыми.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3.3.4. Развивающая предметно-пространственная среда должна быть содержательно-насыщенной, трансформируемой, полифункциональной, вариативной, доступной и безопасной.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4.1. Требования Стандарта к результатам освоения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ребенка на этапе завершения уровня дошкольного образования. Специфика дошкольного детства (гибкость, пластичность развития ребенка, высокий разброс вариантов его развития, его непосредственность и непроизвольность), а также системные особенности дошкольного образования  делают неправомерными требования от ребенка дошкольного возраста конкретных образовательных достижений и обусловливают необходимость определения результатов освоения образовательной программы в виде целевых ориентиров.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4.2. Целевые ориентиры дошкольного образования определяются независимо от форм реализации Программы, а также от ее характера, особенностей развития детей и Организации, реализующей Программу.</a:t>
            </a:r>
          </a:p>
          <a:p>
            <a:r>
              <a:rPr lang="ru-RU" dirty="0" smtClean="0"/>
              <a:t>4.3. Целевые ориентиры не подлежат непосредственной оценке, в том числе в виде педагогической диагностики (мониторинга), и не являются основанием для их формального сравнения с реальными достижениями детей. Они не являются основой объективной оценки соответствия установленным требованиям образовательной деятельности и подготовки детей</a:t>
            </a:r>
            <a:r>
              <a:rPr lang="ru-RU" baseline="30000" dirty="0" smtClean="0"/>
              <a:t>7</a:t>
            </a:r>
            <a:r>
              <a:rPr lang="ru-RU" dirty="0" smtClean="0"/>
              <a:t>. Освоение Программы не сопровождается проведением промежуточных аттестаций и итоговой аттестации воспитанников</a:t>
            </a:r>
            <a:r>
              <a:rPr lang="ru-RU" baseline="30000" dirty="0" smtClean="0"/>
              <a:t>8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4.6. К целевым ориентирам дошкольного образования относятся следующие социально-нормативные возрастные характеристики возможных достижений ребенка: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Целевые ориентиры образования в младенческом и раннем возрасте:</a:t>
            </a:r>
          </a:p>
          <a:p>
            <a:r>
              <a:rPr lang="ru-RU" dirty="0" smtClean="0"/>
              <a:t>ребенок интересуется окружающими предметами и активно действует с ними; эмоционально вовлечен в действия с игрушками и другими предметами, стремится проявлять настойчивость в достижении результата своих действий……</a:t>
            </a:r>
          </a:p>
          <a:p>
            <a:pPr>
              <a:buNone/>
            </a:pPr>
            <a:r>
              <a:rPr lang="ru-RU" dirty="0" smtClean="0"/>
              <a:t>Целевые ориентиры на этапе завершения дошкольного образования:</a:t>
            </a:r>
          </a:p>
          <a:p>
            <a:r>
              <a:rPr lang="ru-RU" dirty="0" smtClean="0"/>
              <a:t>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</a:t>
            </a:r>
            <a:r>
              <a:rPr lang="ru-RU" smtClean="0"/>
              <a:t>совместной деятельности…..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714620"/>
            <a:ext cx="85011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714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Федеральный государственный образовательный стандарт дошкольного образования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472518" cy="489586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I. Общие положения</a:t>
            </a:r>
            <a:endParaRPr lang="ru-RU" dirty="0" smtClean="0"/>
          </a:p>
          <a:p>
            <a:r>
              <a:rPr lang="ru-RU" dirty="0" smtClean="0"/>
              <a:t>1.1. Настоящий федеральный государственный образовательный стандарт дошкольного образования (далее - Стандарт) представляет собой совокупность обязательных требований к дошкольному образованию.</a:t>
            </a:r>
          </a:p>
          <a:p>
            <a:r>
              <a:rPr lang="ru-RU" dirty="0" smtClean="0"/>
              <a:t>1.2. Стандарт разработан на основе Конституции Российской Федерации</a:t>
            </a:r>
            <a:r>
              <a:rPr lang="ru-RU" baseline="30000" dirty="0" smtClean="0"/>
              <a:t>1</a:t>
            </a:r>
            <a:r>
              <a:rPr lang="ru-RU" dirty="0" smtClean="0"/>
              <a:t> и законодательства Российской Федерации и с учетом Конвенции ООН о правах ребенка</a:t>
            </a:r>
            <a:r>
              <a:rPr lang="ru-RU" baseline="30000" dirty="0" smtClean="0"/>
              <a:t>2</a:t>
            </a:r>
          </a:p>
          <a:p>
            <a:r>
              <a:rPr lang="ru-RU" dirty="0" smtClean="0"/>
              <a:t>1.3. В Стандарте учитываются:</a:t>
            </a:r>
          </a:p>
          <a:p>
            <a:r>
              <a:rPr lang="ru-RU" dirty="0" smtClean="0"/>
              <a:t>1) индивидуальные потребности ребенка, связанные с его жизненной ситуацией и состоянием здоровья, определяющие особые условия получения им образования (далее - особые образовательные потребности), индивидуальные потребности отдельных категорий детей, в том числе с ограниченными возможностями здоровья;</a:t>
            </a:r>
          </a:p>
          <a:p>
            <a:r>
              <a:rPr lang="ru-RU" dirty="0" smtClean="0"/>
              <a:t>2) возможности освоения ребенком Программы на разных этапах ее реализации.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1.4. Основные принципы дошкольного образования: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935480"/>
            <a:ext cx="8401080" cy="470823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1) полноценное проживание ребенком всех этапов детства (младенческого, раннего и дошкольного возраста), обогащение (амплификация) детского развития;</a:t>
            </a:r>
          </a:p>
          <a:p>
            <a:r>
              <a:rPr lang="ru-RU" dirty="0" smtClean="0"/>
              <a:t>2)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образования);</a:t>
            </a:r>
          </a:p>
          <a:p>
            <a:r>
              <a:rPr lang="ru-RU" dirty="0" smtClean="0"/>
              <a:t>3) содействие и сотрудничество детей и взрослых, признание ребенка полноценным участником (субъектом) образовательных отношений;</a:t>
            </a:r>
          </a:p>
          <a:p>
            <a:r>
              <a:rPr lang="ru-RU" dirty="0" smtClean="0"/>
              <a:t>4) поддержка инициативы детей в различных видах деятельности;</a:t>
            </a:r>
          </a:p>
          <a:p>
            <a:r>
              <a:rPr lang="ru-RU" dirty="0" smtClean="0"/>
              <a:t>5) сотрудничество Организации с семьей;</a:t>
            </a:r>
          </a:p>
          <a:p>
            <a:r>
              <a:rPr lang="ru-RU" dirty="0" smtClean="0"/>
              <a:t>6) приобщение детей к </a:t>
            </a:r>
            <a:r>
              <a:rPr lang="ru-RU" dirty="0" err="1" smtClean="0"/>
              <a:t>социокультурным</a:t>
            </a:r>
            <a:r>
              <a:rPr lang="ru-RU" dirty="0" smtClean="0"/>
              <a:t> нормам, традициям семьи, общества и государства;</a:t>
            </a:r>
          </a:p>
          <a:p>
            <a:r>
              <a:rPr lang="ru-RU" dirty="0" smtClean="0"/>
              <a:t>7) формирование познавательных интересов и познавательных действий ребенка в различных видах деятельности;</a:t>
            </a:r>
          </a:p>
          <a:p>
            <a:r>
              <a:rPr lang="ru-RU" dirty="0" smtClean="0"/>
              <a:t>8) возрастная адекватность дошкольного образования (соответствие условий, требований, методов возрасту и особенностям развития);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1.5. Стандарт направлен на достижение следующих целей: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1) повышение социального статуса дошкольного образования;</a:t>
            </a:r>
          </a:p>
          <a:p>
            <a:r>
              <a:rPr lang="ru-RU" dirty="0" smtClean="0"/>
              <a:t>2) обеспечение государством равенства возможностей для каждого ребенка в получении качественного дошкольного образования;</a:t>
            </a:r>
          </a:p>
          <a:p>
            <a:r>
              <a:rPr lang="ru-RU" dirty="0" smtClean="0"/>
              <a:t>3) обеспечение государственных гарантий уровня и качества дошкольного образования на основе единства обязательных требований к условиям реализации образовательных программ дошкольного образования, их структуре и результатам их освоения;</a:t>
            </a:r>
          </a:p>
          <a:p>
            <a:r>
              <a:rPr lang="ru-RU" dirty="0" smtClean="0"/>
              <a:t>4) сохранение единства образовательного пространства Российской Федерации относительно уровня дошкольного образования.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1.6. Стандарт направлен на решение следующих задач: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472518" cy="5286388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1) охраны и укрепления физического и психического здоровья детей, в том числе их эмоционального благополучия;</a:t>
            </a:r>
          </a:p>
          <a:p>
            <a:r>
              <a:rPr lang="ru-RU" dirty="0" smtClean="0"/>
              <a:t>2) обеспечения 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</a:t>
            </a:r>
          </a:p>
          <a:p>
            <a:r>
              <a:rPr lang="ru-RU" dirty="0" smtClean="0"/>
              <a:t>3) обеспечения преемственности целей, задач и содержания образования, реализуемых в рамках образовательных программ различных уровней (далее - преемственность основных образовательных программ дошкольного и начального общего образования);</a:t>
            </a:r>
          </a:p>
          <a:p>
            <a:r>
              <a:rPr lang="ru-RU" dirty="0" smtClean="0"/>
              <a:t>4) создания 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миром;</a:t>
            </a:r>
          </a:p>
          <a:p>
            <a:r>
              <a:rPr lang="ru-RU" dirty="0" smtClean="0"/>
              <a:t>5) объединения обучения и воспитания в целостный образовательный процесс на основе духовно-нравственных и </a:t>
            </a:r>
            <a:r>
              <a:rPr lang="ru-RU" dirty="0" err="1" smtClean="0"/>
              <a:t>социокультурных</a:t>
            </a:r>
            <a:r>
              <a:rPr lang="ru-RU" dirty="0" smtClean="0"/>
              <a:t> ценностей и принятых в обществе правил и норм поведения в интересах человека, семьи, общества;</a:t>
            </a:r>
          </a:p>
          <a:p>
            <a:r>
              <a:rPr lang="ru-RU" dirty="0" smtClean="0"/>
              <a:t>6) формирования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формирования предпосылок учебной деятельности;</a:t>
            </a:r>
          </a:p>
          <a:p>
            <a:r>
              <a:rPr lang="ru-RU" dirty="0" smtClean="0"/>
              <a:t>7) обеспечения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учетом образовательных потребностей, способностей и состояния здоровья детей;</a:t>
            </a:r>
          </a:p>
          <a:p>
            <a:r>
              <a:rPr lang="ru-RU" dirty="0" smtClean="0"/>
              <a:t>8) формирования </a:t>
            </a:r>
            <a:r>
              <a:rPr lang="ru-RU" dirty="0" err="1" smtClean="0"/>
              <a:t>социокультурной</a:t>
            </a:r>
            <a:r>
              <a:rPr lang="ru-RU" dirty="0" smtClean="0"/>
              <a:t> среды, соответствующей возрастным, индивидуальным, психологическим и физиологическим особенностям детей;</a:t>
            </a:r>
          </a:p>
          <a:p>
            <a:r>
              <a:rPr lang="ru-RU" dirty="0" smtClean="0"/>
              <a:t>9) обеспечения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1.8. Стандарт включает в себя требования к: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структуре Программы и ее объему;</a:t>
            </a:r>
          </a:p>
          <a:p>
            <a:r>
              <a:rPr lang="ru-RU" dirty="0" smtClean="0"/>
              <a:t>условиям реализации Программы;</a:t>
            </a:r>
          </a:p>
          <a:p>
            <a:r>
              <a:rPr lang="ru-RU" dirty="0" smtClean="0"/>
              <a:t>результатам освоения Программы.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II. Требования к структуре образовательной программы дошкольного образования и ее объему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8641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2.1. Программа определяет содержание и организацию образовательной деятельности на уровне дошкольного образования.</a:t>
            </a:r>
          </a:p>
          <a:p>
            <a:r>
              <a:rPr lang="ru-RU" dirty="0" smtClean="0"/>
              <a:t>Программа обеспечивает развитие личности детей дошкольного возраста в различных видах общения и деятельности с учетом их возрастных, индивидуальных психологических и физиологических особенностей и должна быть направлена на решение задач, указанных в пункте 1.6 Стандарта.</a:t>
            </a:r>
          </a:p>
          <a:p>
            <a:r>
              <a:rPr lang="ru-RU" dirty="0" smtClean="0"/>
              <a:t>2.2. Структурные подразделения в одной Организации (далее - Группы) могут реализовывать разные Программы.</a:t>
            </a:r>
          </a:p>
          <a:p>
            <a:r>
              <a:rPr lang="ru-RU" dirty="0" smtClean="0"/>
              <a:t>2.3. Программа формируется как программа психолого-педагогической поддержки позитивной социализации и индивидуализации, развития личности детей дошкольного возраста и определяет комплекс основных характеристик дошкольного образования (объем, содержание и планируемые результаты в виде целевых ориентиров дошкольного образования).</a:t>
            </a:r>
          </a:p>
          <a:p>
            <a:r>
              <a:rPr lang="ru-RU" dirty="0" smtClean="0"/>
              <a:t>2.4. Программа направлена на:</a:t>
            </a:r>
          </a:p>
          <a:p>
            <a:r>
              <a:rPr lang="ru-RU" dirty="0" smtClean="0"/>
              <a:t>создание условий развития ребенка, открывающих возможности для его позитивной социализации, его личностного развития, развития инициативы и творческих способностей на основе сотрудничества со взрослыми и сверстниками и соответствующим возрасту видам деятельности;</a:t>
            </a:r>
          </a:p>
          <a:p>
            <a:r>
              <a:rPr lang="ru-RU" dirty="0" smtClean="0"/>
              <a:t>на создание развивающей образовательной среды, которая представляет собой систему условий социализации и индивидуализации детей.</a:t>
            </a:r>
          </a:p>
          <a:p>
            <a:r>
              <a:rPr lang="ru-RU" dirty="0" smtClean="0"/>
              <a:t>2.5. Программа разрабатывается и утверждается Организацией самостоятельно в соответствии с настоящим Стандартом и с учетом Примерных программ</a:t>
            </a:r>
            <a:r>
              <a:rPr lang="ru-RU" baseline="30000" dirty="0" smtClean="0"/>
              <a:t>3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2.6. Содержание Программы должно обеспечивать развитие личности, мотивации и способностей детей в различных видах деятельности и охватывать следующие структурные единицы, представляющие определенные направления развития и образования детей (далее - образовательные области):</a:t>
            </a:r>
          </a:p>
          <a:p>
            <a:pPr lvl="0"/>
            <a:r>
              <a:rPr lang="ru-RU" dirty="0" smtClean="0"/>
              <a:t>социально-коммуникативное развитие;</a:t>
            </a:r>
          </a:p>
          <a:p>
            <a:pPr lvl="0"/>
            <a:r>
              <a:rPr lang="ru-RU" dirty="0" smtClean="0"/>
              <a:t>познавательное развитие; </a:t>
            </a:r>
          </a:p>
          <a:p>
            <a:pPr lvl="0"/>
            <a:r>
              <a:rPr lang="ru-RU" dirty="0" smtClean="0"/>
              <a:t>речевое развитие;</a:t>
            </a:r>
          </a:p>
          <a:p>
            <a:pPr lvl="0"/>
            <a:r>
              <a:rPr lang="ru-RU" dirty="0" smtClean="0"/>
              <a:t>художественно-эстетическое развитие;</a:t>
            </a:r>
          </a:p>
          <a:p>
            <a:pPr lvl="0"/>
            <a:r>
              <a:rPr lang="ru-RU" dirty="0" smtClean="0"/>
              <a:t>физическое развитие.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</TotalTime>
  <Words>2653</Words>
  <Application>Microsoft Office PowerPoint</Application>
  <PresentationFormat>Экран (4:3)</PresentationFormat>
  <Paragraphs>118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Федеральный государственный образовательный стандарт дошкольного образования"   </vt:lpstr>
      <vt:lpstr>Приказ Министерства образования и науки Российской Федерации (Минобрнауки России) от 17 октября 2013 г. N 1155 г. Москва "Об утверждении федерального государственного образовательного стандарта дошкольного образования</vt:lpstr>
      <vt:lpstr>Федеральный государственный образовательный стандарт дошкольного образования  </vt:lpstr>
      <vt:lpstr>1.4. Основные принципы дошкольного образования: </vt:lpstr>
      <vt:lpstr>1.5. Стандарт направлен на достижение следующих целей: </vt:lpstr>
      <vt:lpstr>1.6. Стандарт направлен на решение следующих задач: </vt:lpstr>
      <vt:lpstr>1.8. Стандарт включает в себя требования к: </vt:lpstr>
      <vt:lpstr>II. Требования к структуре образовательной программы дошкольного образования и ее объему </vt:lpstr>
      <vt:lpstr>Слайд 9</vt:lpstr>
      <vt:lpstr>Социально-коммуникативное развитие</vt:lpstr>
      <vt:lpstr>Познавательное развитие </vt:lpstr>
      <vt:lpstr>Речевое развитие </vt:lpstr>
      <vt:lpstr>Художественно-эстетическое развитие </vt:lpstr>
      <vt:lpstr>Физическое развитие </vt:lpstr>
      <vt:lpstr>2.7. Конкретное содержание указанных образовательных областей зависит от возрастных и индивидуальных особенностей детей, определяется целями и задачами Программы и может реализовываться в различных видах деятельности (общении, игре, познавательно-исследовательской деятельности - как сквозных механизмах развития ребенка): </vt:lpstr>
      <vt:lpstr>2.9. Программа состоит из обязательной части и части, формируемой участниками образовательных отношений. Обе части являются взаимодополняющими и необходимыми с точки зрения реализации требований Стандарта. </vt:lpstr>
      <vt:lpstr>III. Требования к условиям реализации основной образовательной программы дошкольного образования </vt:lpstr>
      <vt:lpstr>3.2.1. Для успешной реализации Программы должны быть обеспечены следующие психолого-педагогические условия: </vt:lpstr>
      <vt:lpstr>3.2.3. При реализации Программы может проводиться оценка индивидуального развития детей. </vt:lpstr>
      <vt:lpstr>3.2.6. В целях эффективной реализации Программы должны быть созданы условия для: </vt:lpstr>
      <vt:lpstr>Слайд 21</vt:lpstr>
      <vt:lpstr>IV. Требования к результатам освоения основной образовательной программы дошкольного образования </vt:lpstr>
      <vt:lpstr>Слайд 23</vt:lpstr>
      <vt:lpstr>4.6. К целевым ориентирам дошкольного образования относятся следующие социально-нормативные возрастные характеристики возможных достижений ребенка: </vt:lpstr>
      <vt:lpstr>Слайд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государственный образовательный стандарт дошкольного образования"   </dc:title>
  <dc:creator>COMP</dc:creator>
  <cp:lastModifiedBy>User</cp:lastModifiedBy>
  <cp:revision>5</cp:revision>
  <dcterms:created xsi:type="dcterms:W3CDTF">2014-01-14T15:09:03Z</dcterms:created>
  <dcterms:modified xsi:type="dcterms:W3CDTF">2014-09-26T15:44:19Z</dcterms:modified>
</cp:coreProperties>
</file>