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8" r:id="rId3"/>
    <p:sldId id="261" r:id="rId4"/>
    <p:sldId id="260" r:id="rId5"/>
    <p:sldId id="25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A22FFC-A341-4857-91C0-47736E58C45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E509A9-DEBF-4BF2-94B0-507DD091C646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rgbClr val="7030A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ru-RU" sz="2000" b="0" dirty="0" smtClean="0">
              <a:solidFill>
                <a:schemeClr val="accent5">
                  <a:lumMod val="50000"/>
                </a:schemeClr>
              </a:solidFill>
            </a:rPr>
            <a:t>Не болеет</a:t>
          </a:r>
          <a:endParaRPr lang="ru-RU" sz="2000" b="0" dirty="0">
            <a:solidFill>
              <a:schemeClr val="accent5">
                <a:lumMod val="50000"/>
              </a:schemeClr>
            </a:solidFill>
          </a:endParaRPr>
        </a:p>
      </dgm:t>
    </dgm:pt>
    <dgm:pt modelId="{80F5701D-72E9-4D27-B923-B599A4A4BBE8}" type="parTrans" cxnId="{DFD91C30-B54C-4A3B-A8A1-1178F62A7A02}">
      <dgm:prSet/>
      <dgm:spPr/>
      <dgm:t>
        <a:bodyPr/>
        <a:lstStyle/>
        <a:p>
          <a:endParaRPr lang="ru-RU"/>
        </a:p>
      </dgm:t>
    </dgm:pt>
    <dgm:pt modelId="{9895AD66-DE77-45DD-826B-C46F01A3AC54}" type="sibTrans" cxnId="{DFD91C30-B54C-4A3B-A8A1-1178F62A7A02}">
      <dgm:prSet/>
      <dgm:spPr/>
      <dgm:t>
        <a:bodyPr/>
        <a:lstStyle/>
        <a:p>
          <a:endParaRPr lang="ru-RU"/>
        </a:p>
      </dgm:t>
    </dgm:pt>
    <dgm:pt modelId="{5131639A-1354-4297-9C84-9B0B093FBCBF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rgbClr val="7030A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2200" dirty="0" smtClean="0">
              <a:solidFill>
                <a:schemeClr val="accent5">
                  <a:lumMod val="50000"/>
                </a:schemeClr>
              </a:solidFill>
            </a:rPr>
            <a:t>Быстр, ловок, силён</a:t>
          </a:r>
          <a:endParaRPr lang="ru-RU" sz="2200" dirty="0">
            <a:solidFill>
              <a:schemeClr val="accent5">
                <a:lumMod val="50000"/>
              </a:schemeClr>
            </a:solidFill>
          </a:endParaRPr>
        </a:p>
      </dgm:t>
    </dgm:pt>
    <dgm:pt modelId="{9944E10B-71CE-49B5-9630-46FF23FBB0CF}" type="parTrans" cxnId="{4BFC42E8-D60E-493C-9347-3187D44F09B3}">
      <dgm:prSet/>
      <dgm:spPr/>
      <dgm:t>
        <a:bodyPr/>
        <a:lstStyle/>
        <a:p>
          <a:endParaRPr lang="ru-RU"/>
        </a:p>
      </dgm:t>
    </dgm:pt>
    <dgm:pt modelId="{E57DC9E0-9280-4914-ABB0-01C2FE4C38FE}" type="sibTrans" cxnId="{4BFC42E8-D60E-493C-9347-3187D44F09B3}">
      <dgm:prSet/>
      <dgm:spPr/>
      <dgm:t>
        <a:bodyPr/>
        <a:lstStyle/>
        <a:p>
          <a:endParaRPr lang="ru-RU"/>
        </a:p>
      </dgm:t>
    </dgm:pt>
    <dgm:pt modelId="{9FF84495-36F5-446F-A01B-5B25FD8E62B2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rgbClr val="7030A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2000" dirty="0" err="1" smtClean="0">
              <a:solidFill>
                <a:schemeClr val="accent5">
                  <a:lumMod val="50000"/>
                </a:schemeClr>
              </a:solidFill>
            </a:rPr>
            <a:t>Жизнера-достен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</a:rPr>
            <a:t> и активен</a:t>
          </a:r>
          <a:endParaRPr lang="ru-RU" sz="2000" dirty="0">
            <a:solidFill>
              <a:schemeClr val="accent5">
                <a:lumMod val="50000"/>
              </a:schemeClr>
            </a:solidFill>
          </a:endParaRPr>
        </a:p>
      </dgm:t>
    </dgm:pt>
    <dgm:pt modelId="{E5C6CE6D-23A9-4A4B-97EE-082D2BA47FF4}" type="parTrans" cxnId="{95D1247B-3A75-4C33-BBCC-0D37D9E1B5A8}">
      <dgm:prSet/>
      <dgm:spPr/>
      <dgm:t>
        <a:bodyPr/>
        <a:lstStyle/>
        <a:p>
          <a:endParaRPr lang="ru-RU"/>
        </a:p>
      </dgm:t>
    </dgm:pt>
    <dgm:pt modelId="{D319A277-307F-43EA-8B3E-A8C1FDBFD848}" type="sibTrans" cxnId="{95D1247B-3A75-4C33-BBCC-0D37D9E1B5A8}">
      <dgm:prSet/>
      <dgm:spPr/>
      <dgm:t>
        <a:bodyPr/>
        <a:lstStyle/>
        <a:p>
          <a:endParaRPr lang="ru-RU"/>
        </a:p>
      </dgm:t>
    </dgm:pt>
    <dgm:pt modelId="{A3919DF6-AED4-4F8B-ACA9-CB0376055FAF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rgbClr val="7030A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2000" dirty="0" smtClean="0">
              <a:solidFill>
                <a:schemeClr val="accent5">
                  <a:lumMod val="50000"/>
                </a:schemeClr>
              </a:solidFill>
            </a:rPr>
            <a:t>Система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</a:rPr>
            <a:t>терморегу-ляции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</a:rPr>
            <a:t>трениро-вана</a:t>
          </a:r>
          <a:endParaRPr lang="ru-RU" sz="2000" dirty="0">
            <a:solidFill>
              <a:schemeClr val="accent5">
                <a:lumMod val="50000"/>
              </a:schemeClr>
            </a:solidFill>
          </a:endParaRPr>
        </a:p>
      </dgm:t>
    </dgm:pt>
    <dgm:pt modelId="{C9B81A27-DF68-4BBC-AE68-ECDFF4C60B6C}" type="parTrans" cxnId="{587A73F0-534A-4F41-88FD-998A6E2FB8BD}">
      <dgm:prSet/>
      <dgm:spPr/>
      <dgm:t>
        <a:bodyPr/>
        <a:lstStyle/>
        <a:p>
          <a:endParaRPr lang="ru-RU"/>
        </a:p>
      </dgm:t>
    </dgm:pt>
    <dgm:pt modelId="{54E03338-6F57-458B-B494-54DE9320FE3D}" type="sibTrans" cxnId="{587A73F0-534A-4F41-88FD-998A6E2FB8BD}">
      <dgm:prSet/>
      <dgm:spPr/>
      <dgm:t>
        <a:bodyPr/>
        <a:lstStyle/>
        <a:p>
          <a:endParaRPr lang="ru-RU"/>
        </a:p>
      </dgm:t>
    </dgm:pt>
    <dgm:pt modelId="{3346A5C2-B7F9-4428-824C-B4E0DD07FAAD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rgbClr val="7030A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2000" dirty="0" smtClean="0">
              <a:solidFill>
                <a:schemeClr val="accent5">
                  <a:lumMod val="50000"/>
                </a:schemeClr>
              </a:solidFill>
            </a:rPr>
            <a:t>Физически развит</a:t>
          </a:r>
          <a:endParaRPr lang="ru-RU" sz="2000" dirty="0">
            <a:solidFill>
              <a:schemeClr val="accent5">
                <a:lumMod val="50000"/>
              </a:schemeClr>
            </a:solidFill>
          </a:endParaRPr>
        </a:p>
      </dgm:t>
    </dgm:pt>
    <dgm:pt modelId="{7ABB385D-310C-4B81-B10F-E31FFCBCCB51}" type="parTrans" cxnId="{0EC5EF51-9E1C-497E-A97F-A848AA93A94A}">
      <dgm:prSet/>
      <dgm:spPr/>
      <dgm:t>
        <a:bodyPr/>
        <a:lstStyle/>
        <a:p>
          <a:endParaRPr lang="ru-RU"/>
        </a:p>
      </dgm:t>
    </dgm:pt>
    <dgm:pt modelId="{6C1818AC-DCA1-4E6B-8404-4B59C673309D}" type="sibTrans" cxnId="{0EC5EF51-9E1C-497E-A97F-A848AA93A94A}">
      <dgm:prSet/>
      <dgm:spPr/>
      <dgm:t>
        <a:bodyPr/>
        <a:lstStyle/>
        <a:p>
          <a:endParaRPr lang="ru-RU"/>
        </a:p>
      </dgm:t>
    </dgm:pt>
    <dgm:pt modelId="{0623B160-A640-43C2-8CC3-ECDEAEE27B1C}">
      <dgm:prSet/>
      <dgm:spPr/>
      <dgm:t>
        <a:bodyPr/>
        <a:lstStyle/>
        <a:p>
          <a:endParaRPr lang="ru-RU"/>
        </a:p>
      </dgm:t>
    </dgm:pt>
    <dgm:pt modelId="{DF7AC05F-B5CF-4AE8-BA37-8F56941AB2FF}" type="parTrans" cxnId="{620FCBF9-22EF-408C-993B-57B0AA331232}">
      <dgm:prSet/>
      <dgm:spPr/>
      <dgm:t>
        <a:bodyPr/>
        <a:lstStyle/>
        <a:p>
          <a:endParaRPr lang="ru-RU"/>
        </a:p>
      </dgm:t>
    </dgm:pt>
    <dgm:pt modelId="{BB2329EA-8E72-48F7-9AE1-8B5F3406B893}" type="sibTrans" cxnId="{620FCBF9-22EF-408C-993B-57B0AA331232}">
      <dgm:prSet/>
      <dgm:spPr/>
      <dgm:t>
        <a:bodyPr/>
        <a:lstStyle/>
        <a:p>
          <a:endParaRPr lang="ru-RU"/>
        </a:p>
      </dgm:t>
    </dgm:pt>
    <dgm:pt modelId="{637F42C7-FFBF-408D-AF8E-306CA4504E88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rgbClr val="7030A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sz="2000" dirty="0" smtClean="0">
              <a:solidFill>
                <a:schemeClr val="accent5">
                  <a:lumMod val="50000"/>
                </a:schemeClr>
              </a:solidFill>
            </a:rPr>
            <a:t>Не имеет лишней массы тела</a:t>
          </a:r>
          <a:endParaRPr lang="ru-RU" sz="2000" dirty="0">
            <a:solidFill>
              <a:schemeClr val="accent5">
                <a:lumMod val="50000"/>
              </a:schemeClr>
            </a:solidFill>
          </a:endParaRPr>
        </a:p>
      </dgm:t>
    </dgm:pt>
    <dgm:pt modelId="{13566E88-08DA-44A3-8A00-FA59FCD684C6}" type="parTrans" cxnId="{59718706-7D6E-40FE-8E13-FDF7BC46DD01}">
      <dgm:prSet/>
      <dgm:spPr/>
      <dgm:t>
        <a:bodyPr/>
        <a:lstStyle/>
        <a:p>
          <a:endParaRPr lang="ru-RU"/>
        </a:p>
      </dgm:t>
    </dgm:pt>
    <dgm:pt modelId="{20E94CED-7EB4-4F7F-A4C7-39AE6CAD56C0}" type="sibTrans" cxnId="{59718706-7D6E-40FE-8E13-FDF7BC46DD01}">
      <dgm:prSet/>
      <dgm:spPr/>
      <dgm:t>
        <a:bodyPr/>
        <a:lstStyle/>
        <a:p>
          <a:endParaRPr lang="ru-RU"/>
        </a:p>
      </dgm:t>
    </dgm:pt>
    <dgm:pt modelId="{092C5DA2-8949-4011-B302-2BCD27F0F19B}">
      <dgm:prSet custT="1"/>
      <dgm:spPr>
        <a:solidFill>
          <a:schemeClr val="accent3">
            <a:lumMod val="60000"/>
            <a:lumOff val="40000"/>
          </a:schemeClr>
        </a:solidFill>
        <a:ln>
          <a:solidFill>
            <a:srgbClr val="7030A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ru-RU" sz="2000" b="0" dirty="0" smtClean="0">
              <a:solidFill>
                <a:schemeClr val="accent5">
                  <a:lumMod val="50000"/>
                </a:schemeClr>
              </a:solidFill>
            </a:rPr>
            <a:t>Хороший аппетит </a:t>
          </a:r>
          <a:endParaRPr lang="ru-RU" sz="2000" b="0" dirty="0">
            <a:solidFill>
              <a:schemeClr val="accent5">
                <a:lumMod val="50000"/>
              </a:schemeClr>
            </a:solidFill>
          </a:endParaRPr>
        </a:p>
      </dgm:t>
    </dgm:pt>
    <dgm:pt modelId="{5F1ABCEA-ECE8-498D-85F4-5DC6F116A985}" type="parTrans" cxnId="{BC8904D1-5F2E-4D24-BDBD-45479B888E39}">
      <dgm:prSet/>
      <dgm:spPr/>
      <dgm:t>
        <a:bodyPr/>
        <a:lstStyle/>
        <a:p>
          <a:endParaRPr lang="ru-RU"/>
        </a:p>
      </dgm:t>
    </dgm:pt>
    <dgm:pt modelId="{95EA8238-0461-4AFF-832E-C1C47826910D}" type="sibTrans" cxnId="{BC8904D1-5F2E-4D24-BDBD-45479B888E39}">
      <dgm:prSet/>
      <dgm:spPr/>
      <dgm:t>
        <a:bodyPr/>
        <a:lstStyle/>
        <a:p>
          <a:endParaRPr lang="ru-RU"/>
        </a:p>
      </dgm:t>
    </dgm:pt>
    <dgm:pt modelId="{FB096C02-56D0-4864-8703-FAAF3850C8DE}" type="pres">
      <dgm:prSet presAssocID="{6FA22FFC-A341-4857-91C0-47736E58C45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FAEB3C3-4ED9-4E73-9CBB-491D8DD6C21B}" type="pres">
      <dgm:prSet presAssocID="{6FA22FFC-A341-4857-91C0-47736E58C455}" presName="cycle" presStyleCnt="0"/>
      <dgm:spPr/>
    </dgm:pt>
    <dgm:pt modelId="{920AEBF7-74EB-4814-B4E4-E4571E713D0B}" type="pres">
      <dgm:prSet presAssocID="{6FA22FFC-A341-4857-91C0-47736E58C455}" presName="centerShape" presStyleCnt="0"/>
      <dgm:spPr/>
    </dgm:pt>
    <dgm:pt modelId="{10E5C17E-9EBE-4179-AA76-B68E67395DDA}" type="pres">
      <dgm:prSet presAssocID="{6FA22FFC-A341-4857-91C0-47736E58C455}" presName="connSite" presStyleLbl="node1" presStyleIdx="0" presStyleCnt="8"/>
      <dgm:spPr/>
    </dgm:pt>
    <dgm:pt modelId="{9F4AE17D-C87E-4AC6-A524-713B5129DD5E}" type="pres">
      <dgm:prSet presAssocID="{6FA22FFC-A341-4857-91C0-47736E58C455}" presName="visible" presStyleLbl="node1" presStyleIdx="0" presStyleCnt="8" custScaleX="274766" custScaleY="244839" custLinFactNeighborX="-39561" custLinFactNeighborY="-9125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D18A793-84D2-49D0-A407-2EA919327694}" type="pres">
      <dgm:prSet presAssocID="{7ABB385D-310C-4B81-B10F-E31FFCBCCB51}" presName="Name25" presStyleLbl="parChTrans1D1" presStyleIdx="0" presStyleCnt="7"/>
      <dgm:spPr/>
    </dgm:pt>
    <dgm:pt modelId="{85B0A9A1-E8CA-4191-AF6E-F4AF780A3C03}" type="pres">
      <dgm:prSet presAssocID="{3346A5C2-B7F9-4428-824C-B4E0DD07FAAD}" presName="node" presStyleCnt="0"/>
      <dgm:spPr/>
    </dgm:pt>
    <dgm:pt modelId="{9E3EE945-82B9-44E8-B156-E54DD3DF17FF}" type="pres">
      <dgm:prSet presAssocID="{3346A5C2-B7F9-4428-824C-B4E0DD07FAAD}" presName="parentNode" presStyleLbl="node1" presStyleIdx="1" presStyleCnt="8" custScaleX="281659" custScaleY="249313" custLinFactNeighborX="79824" custLinFactNeighborY="29921">
        <dgm:presLayoutVars>
          <dgm:chMax val="1"/>
          <dgm:bulletEnabled val="1"/>
        </dgm:presLayoutVars>
      </dgm:prSet>
      <dgm:spPr/>
    </dgm:pt>
    <dgm:pt modelId="{A184B9EB-7779-4803-AE6A-E13C5BE5DCA8}" type="pres">
      <dgm:prSet presAssocID="{3346A5C2-B7F9-4428-824C-B4E0DD07FAAD}" presName="childNode" presStyleLbl="revTx" presStyleIdx="0" presStyleCnt="1">
        <dgm:presLayoutVars>
          <dgm:bulletEnabled val="1"/>
        </dgm:presLayoutVars>
      </dgm:prSet>
      <dgm:spPr/>
    </dgm:pt>
    <dgm:pt modelId="{AAF91E6D-2D53-4763-B38E-B077BE8C97EB}" type="pres">
      <dgm:prSet presAssocID="{C9B81A27-DF68-4BBC-AE68-ECDFF4C60B6C}" presName="Name25" presStyleLbl="parChTrans1D1" presStyleIdx="1" presStyleCnt="7"/>
      <dgm:spPr/>
    </dgm:pt>
    <dgm:pt modelId="{BBFCDE09-33ED-4600-8116-D966ECF9B54C}" type="pres">
      <dgm:prSet presAssocID="{A3919DF6-AED4-4F8B-ACA9-CB0376055FAF}" presName="node" presStyleCnt="0"/>
      <dgm:spPr/>
    </dgm:pt>
    <dgm:pt modelId="{73A9CA78-C1C9-445F-853D-934C017BB692}" type="pres">
      <dgm:prSet presAssocID="{A3919DF6-AED4-4F8B-ACA9-CB0376055FAF}" presName="parentNode" presStyleLbl="node1" presStyleIdx="2" presStyleCnt="8" custScaleX="288638" custScaleY="242870" custLinFactX="-100000" custLinFactY="277046" custLinFactNeighborX="-122820" custLinFactNeighborY="3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71EB9-71D5-419F-8B6F-43921A636525}" type="pres">
      <dgm:prSet presAssocID="{A3919DF6-AED4-4F8B-ACA9-CB0376055FAF}" presName="childNode" presStyleLbl="revTx" presStyleIdx="0" presStyleCnt="1">
        <dgm:presLayoutVars>
          <dgm:bulletEnabled val="1"/>
        </dgm:presLayoutVars>
      </dgm:prSet>
      <dgm:spPr/>
    </dgm:pt>
    <dgm:pt modelId="{F4746531-9801-44AD-ACDB-73F7CC761272}" type="pres">
      <dgm:prSet presAssocID="{E5C6CE6D-23A9-4A4B-97EE-082D2BA47FF4}" presName="Name25" presStyleLbl="parChTrans1D1" presStyleIdx="2" presStyleCnt="7"/>
      <dgm:spPr/>
    </dgm:pt>
    <dgm:pt modelId="{6BFD338D-8441-40B1-93C7-9E96987C4CF8}" type="pres">
      <dgm:prSet presAssocID="{9FF84495-36F5-446F-A01B-5B25FD8E62B2}" presName="node" presStyleCnt="0"/>
      <dgm:spPr/>
    </dgm:pt>
    <dgm:pt modelId="{AB459094-9FD3-4A09-BA94-F0C546C85CE4}" type="pres">
      <dgm:prSet presAssocID="{9FF84495-36F5-446F-A01B-5B25FD8E62B2}" presName="parentNode" presStyleLbl="node1" presStyleIdx="3" presStyleCnt="8" custScaleX="313719" custScaleY="247785" custLinFactX="100000" custLinFactY="-95030" custLinFactNeighborX="158293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C184C5-E901-4261-B5F3-7DC3134C6AEC}" type="pres">
      <dgm:prSet presAssocID="{9FF84495-36F5-446F-A01B-5B25FD8E62B2}" presName="childNode" presStyleLbl="revTx" presStyleIdx="0" presStyleCnt="1">
        <dgm:presLayoutVars>
          <dgm:bulletEnabled val="1"/>
        </dgm:presLayoutVars>
      </dgm:prSet>
      <dgm:spPr/>
    </dgm:pt>
    <dgm:pt modelId="{9DD35DDB-6122-4AFD-BCC8-9B2649CE674B}" type="pres">
      <dgm:prSet presAssocID="{80F5701D-72E9-4D27-B923-B599A4A4BBE8}" presName="Name25" presStyleLbl="parChTrans1D1" presStyleIdx="3" presStyleCnt="7"/>
      <dgm:spPr/>
    </dgm:pt>
    <dgm:pt modelId="{EC0281F1-81E2-44E5-825D-48FB608F5079}" type="pres">
      <dgm:prSet presAssocID="{D1E509A9-DEBF-4BF2-94B0-507DD091C646}" presName="node" presStyleCnt="0"/>
      <dgm:spPr/>
    </dgm:pt>
    <dgm:pt modelId="{B85A5B9A-2C3F-46E5-B535-4C19ED4A35B8}" type="pres">
      <dgm:prSet presAssocID="{D1E509A9-DEBF-4BF2-94B0-507DD091C646}" presName="parentNode" presStyleLbl="node1" presStyleIdx="4" presStyleCnt="8" custScaleX="260296" custScaleY="247785" custLinFactX="117995" custLinFactNeighborX="200000" custLinFactNeighborY="-439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1CF95-FFC2-473E-B5BD-88A49743D8DC}" type="pres">
      <dgm:prSet presAssocID="{D1E509A9-DEBF-4BF2-94B0-507DD091C646}" presName="childNode" presStyleLbl="revTx" presStyleIdx="0" presStyleCnt="1">
        <dgm:presLayoutVars>
          <dgm:bulletEnabled val="1"/>
        </dgm:presLayoutVars>
      </dgm:prSet>
      <dgm:spPr/>
    </dgm:pt>
    <dgm:pt modelId="{6F0DB119-1170-4218-AD2D-4D5FFF82880E}" type="pres">
      <dgm:prSet presAssocID="{9944E10B-71CE-49B5-9630-46FF23FBB0CF}" presName="Name25" presStyleLbl="parChTrans1D1" presStyleIdx="4" presStyleCnt="7"/>
      <dgm:spPr/>
    </dgm:pt>
    <dgm:pt modelId="{39B5B81B-07F2-4509-AD5D-51FBCB75FD4A}" type="pres">
      <dgm:prSet presAssocID="{5131639A-1354-4297-9C84-9B0B093FBCBF}" presName="node" presStyleCnt="0"/>
      <dgm:spPr/>
    </dgm:pt>
    <dgm:pt modelId="{33E52972-9CCA-4292-A82A-413ABA9A2C0D}" type="pres">
      <dgm:prSet presAssocID="{5131639A-1354-4297-9C84-9B0B093FBCBF}" presName="parentNode" presStyleLbl="node1" presStyleIdx="5" presStyleCnt="8" custScaleX="295197" custScaleY="266031" custLinFactX="-265186" custLinFactNeighborX="-300000" custLinFactNeighborY="77803">
        <dgm:presLayoutVars>
          <dgm:chMax val="1"/>
          <dgm:bulletEnabled val="1"/>
        </dgm:presLayoutVars>
      </dgm:prSet>
      <dgm:spPr/>
    </dgm:pt>
    <dgm:pt modelId="{7A1F96CC-90D5-4B02-A276-A3009F809690}" type="pres">
      <dgm:prSet presAssocID="{5131639A-1354-4297-9C84-9B0B093FBCBF}" presName="childNode" presStyleLbl="revTx" presStyleIdx="0" presStyleCnt="1">
        <dgm:presLayoutVars>
          <dgm:bulletEnabled val="1"/>
        </dgm:presLayoutVars>
      </dgm:prSet>
      <dgm:spPr/>
    </dgm:pt>
    <dgm:pt modelId="{31AD487D-4A5B-4AC5-AB0A-81586A944816}" type="pres">
      <dgm:prSet presAssocID="{13566E88-08DA-44A3-8A00-FA59FCD684C6}" presName="Name25" presStyleLbl="parChTrans1D1" presStyleIdx="5" presStyleCnt="7"/>
      <dgm:spPr/>
    </dgm:pt>
    <dgm:pt modelId="{5DAA4518-263F-4A33-B1C8-1751E1CC51BD}" type="pres">
      <dgm:prSet presAssocID="{637F42C7-FFBF-408D-AF8E-306CA4504E88}" presName="node" presStyleCnt="0"/>
      <dgm:spPr/>
    </dgm:pt>
    <dgm:pt modelId="{4B998E88-FFC0-4989-ACB5-02B837ECAEBC}" type="pres">
      <dgm:prSet presAssocID="{637F42C7-FFBF-408D-AF8E-306CA4504E88}" presName="parentNode" presStyleLbl="node1" presStyleIdx="6" presStyleCnt="8" custScaleX="253496" custScaleY="247785" custLinFactX="101748" custLinFactNeighborX="200000" custLinFactNeighborY="-4995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678CEA-2F5D-4DCC-B216-00F252EBC86E}" type="pres">
      <dgm:prSet presAssocID="{637F42C7-FFBF-408D-AF8E-306CA4504E88}" presName="childNode" presStyleLbl="revTx" presStyleIdx="0" presStyleCnt="1">
        <dgm:presLayoutVars>
          <dgm:bulletEnabled val="1"/>
        </dgm:presLayoutVars>
      </dgm:prSet>
      <dgm:spPr/>
    </dgm:pt>
    <dgm:pt modelId="{8FD5D0E9-FC34-4396-8564-B5FAC36DF33C}" type="pres">
      <dgm:prSet presAssocID="{5F1ABCEA-ECE8-498D-85F4-5DC6F116A985}" presName="Name25" presStyleLbl="parChTrans1D1" presStyleIdx="6" presStyleCnt="7"/>
      <dgm:spPr/>
    </dgm:pt>
    <dgm:pt modelId="{6B978582-94B7-43DD-BFC8-A6135ACF43F4}" type="pres">
      <dgm:prSet presAssocID="{092C5DA2-8949-4011-B302-2BCD27F0F19B}" presName="node" presStyleCnt="0"/>
      <dgm:spPr/>
    </dgm:pt>
    <dgm:pt modelId="{8AEA1902-EF98-4697-A6C6-2BBB7D807B60}" type="pres">
      <dgm:prSet presAssocID="{092C5DA2-8949-4011-B302-2BCD27F0F19B}" presName="parentNode" presStyleLbl="node1" presStyleIdx="7" presStyleCnt="8" custScaleX="260296" custScaleY="247785" custLinFactX="47338" custLinFactNeighborX="100000" custLinFactNeighborY="-527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6BA144-C384-4739-83B7-7D8E09F933DA}" type="pres">
      <dgm:prSet presAssocID="{092C5DA2-8949-4011-B302-2BCD27F0F19B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7AA276C7-9682-4854-9E73-E3115A5A1BFE}" type="presOf" srcId="{80F5701D-72E9-4D27-B923-B599A4A4BBE8}" destId="{9DD35DDB-6122-4AFD-BCC8-9B2649CE674B}" srcOrd="0" destOrd="0" presId="urn:microsoft.com/office/officeart/2005/8/layout/radial2"/>
    <dgm:cxn modelId="{70298C11-4F9C-4D24-BF89-B7686F884261}" type="presOf" srcId="{6FA22FFC-A341-4857-91C0-47736E58C455}" destId="{FB096C02-56D0-4864-8703-FAAF3850C8DE}" srcOrd="0" destOrd="0" presId="urn:microsoft.com/office/officeart/2005/8/layout/radial2"/>
    <dgm:cxn modelId="{F2879ABD-2AD4-4A04-B15A-98F3A9C122E2}" type="presOf" srcId="{5131639A-1354-4297-9C84-9B0B093FBCBF}" destId="{33E52972-9CCA-4292-A82A-413ABA9A2C0D}" srcOrd="0" destOrd="0" presId="urn:microsoft.com/office/officeart/2005/8/layout/radial2"/>
    <dgm:cxn modelId="{BC8904D1-5F2E-4D24-BDBD-45479B888E39}" srcId="{6FA22FFC-A341-4857-91C0-47736E58C455}" destId="{092C5DA2-8949-4011-B302-2BCD27F0F19B}" srcOrd="6" destOrd="0" parTransId="{5F1ABCEA-ECE8-498D-85F4-5DC6F116A985}" sibTransId="{95EA8238-0461-4AFF-832E-C1C47826910D}"/>
    <dgm:cxn modelId="{4BFC42E8-D60E-493C-9347-3187D44F09B3}" srcId="{6FA22FFC-A341-4857-91C0-47736E58C455}" destId="{5131639A-1354-4297-9C84-9B0B093FBCBF}" srcOrd="4" destOrd="0" parTransId="{9944E10B-71CE-49B5-9630-46FF23FBB0CF}" sibTransId="{E57DC9E0-9280-4914-ABB0-01C2FE4C38FE}"/>
    <dgm:cxn modelId="{0EC5EF51-9E1C-497E-A97F-A848AA93A94A}" srcId="{6FA22FFC-A341-4857-91C0-47736E58C455}" destId="{3346A5C2-B7F9-4428-824C-B4E0DD07FAAD}" srcOrd="0" destOrd="0" parTransId="{7ABB385D-310C-4B81-B10F-E31FFCBCCB51}" sibTransId="{6C1818AC-DCA1-4E6B-8404-4B59C673309D}"/>
    <dgm:cxn modelId="{79BB59D3-3E5B-47A9-8023-474DFE65A16A}" type="presOf" srcId="{0623B160-A640-43C2-8CC3-ECDEAEE27B1C}" destId="{71D1CF95-FFC2-473E-B5BD-88A49743D8DC}" srcOrd="0" destOrd="0" presId="urn:microsoft.com/office/officeart/2005/8/layout/radial2"/>
    <dgm:cxn modelId="{B3E0DFAB-6B85-481F-96EC-72E9383AF5BE}" type="presOf" srcId="{E5C6CE6D-23A9-4A4B-97EE-082D2BA47FF4}" destId="{F4746531-9801-44AD-ACDB-73F7CC761272}" srcOrd="0" destOrd="0" presId="urn:microsoft.com/office/officeart/2005/8/layout/radial2"/>
    <dgm:cxn modelId="{91CF34FD-BB88-4638-88B6-71D4FCF5406E}" type="presOf" srcId="{9944E10B-71CE-49B5-9630-46FF23FBB0CF}" destId="{6F0DB119-1170-4218-AD2D-4D5FFF82880E}" srcOrd="0" destOrd="0" presId="urn:microsoft.com/office/officeart/2005/8/layout/radial2"/>
    <dgm:cxn modelId="{9D396FF3-4446-460A-B9E2-4484BF9D787D}" type="presOf" srcId="{13566E88-08DA-44A3-8A00-FA59FCD684C6}" destId="{31AD487D-4A5B-4AC5-AB0A-81586A944816}" srcOrd="0" destOrd="0" presId="urn:microsoft.com/office/officeart/2005/8/layout/radial2"/>
    <dgm:cxn modelId="{9EB8C42A-283B-4195-AD70-E24C49BC323C}" type="presOf" srcId="{7ABB385D-310C-4B81-B10F-E31FFCBCCB51}" destId="{DD18A793-84D2-49D0-A407-2EA919327694}" srcOrd="0" destOrd="0" presId="urn:microsoft.com/office/officeart/2005/8/layout/radial2"/>
    <dgm:cxn modelId="{587A73F0-534A-4F41-88FD-998A6E2FB8BD}" srcId="{6FA22FFC-A341-4857-91C0-47736E58C455}" destId="{A3919DF6-AED4-4F8B-ACA9-CB0376055FAF}" srcOrd="1" destOrd="0" parTransId="{C9B81A27-DF68-4BBC-AE68-ECDFF4C60B6C}" sibTransId="{54E03338-6F57-458B-B494-54DE9320FE3D}"/>
    <dgm:cxn modelId="{40B5CC0D-88F6-479A-8593-087BD021526B}" type="presOf" srcId="{D1E509A9-DEBF-4BF2-94B0-507DD091C646}" destId="{B85A5B9A-2C3F-46E5-B535-4C19ED4A35B8}" srcOrd="0" destOrd="0" presId="urn:microsoft.com/office/officeart/2005/8/layout/radial2"/>
    <dgm:cxn modelId="{7AA6E717-30A2-4221-A02D-9CB603DDFE9C}" type="presOf" srcId="{3346A5C2-B7F9-4428-824C-B4E0DD07FAAD}" destId="{9E3EE945-82B9-44E8-B156-E54DD3DF17FF}" srcOrd="0" destOrd="0" presId="urn:microsoft.com/office/officeart/2005/8/layout/radial2"/>
    <dgm:cxn modelId="{BCA83155-E05E-4D01-9543-3C78316434DA}" type="presOf" srcId="{A3919DF6-AED4-4F8B-ACA9-CB0376055FAF}" destId="{73A9CA78-C1C9-445F-853D-934C017BB692}" srcOrd="0" destOrd="0" presId="urn:microsoft.com/office/officeart/2005/8/layout/radial2"/>
    <dgm:cxn modelId="{79180167-9418-4DCF-81F3-43A9FB0418F4}" type="presOf" srcId="{637F42C7-FFBF-408D-AF8E-306CA4504E88}" destId="{4B998E88-FFC0-4989-ACB5-02B837ECAEBC}" srcOrd="0" destOrd="0" presId="urn:microsoft.com/office/officeart/2005/8/layout/radial2"/>
    <dgm:cxn modelId="{716F81C3-85A4-4CD7-8E8B-C72E18B778D5}" type="presOf" srcId="{C9B81A27-DF68-4BBC-AE68-ECDFF4C60B6C}" destId="{AAF91E6D-2D53-4763-B38E-B077BE8C97EB}" srcOrd="0" destOrd="0" presId="urn:microsoft.com/office/officeart/2005/8/layout/radial2"/>
    <dgm:cxn modelId="{65490718-5454-45F3-B874-373DE4637AEC}" type="presOf" srcId="{9FF84495-36F5-446F-A01B-5B25FD8E62B2}" destId="{AB459094-9FD3-4A09-BA94-F0C546C85CE4}" srcOrd="0" destOrd="0" presId="urn:microsoft.com/office/officeart/2005/8/layout/radial2"/>
    <dgm:cxn modelId="{95D1247B-3A75-4C33-BBCC-0D37D9E1B5A8}" srcId="{6FA22FFC-A341-4857-91C0-47736E58C455}" destId="{9FF84495-36F5-446F-A01B-5B25FD8E62B2}" srcOrd="2" destOrd="0" parTransId="{E5C6CE6D-23A9-4A4B-97EE-082D2BA47FF4}" sibTransId="{D319A277-307F-43EA-8B3E-A8C1FDBFD848}"/>
    <dgm:cxn modelId="{8B025B69-BF80-4D6B-84B7-D41E87B3C715}" type="presOf" srcId="{5F1ABCEA-ECE8-498D-85F4-5DC6F116A985}" destId="{8FD5D0E9-FC34-4396-8564-B5FAC36DF33C}" srcOrd="0" destOrd="0" presId="urn:microsoft.com/office/officeart/2005/8/layout/radial2"/>
    <dgm:cxn modelId="{DA04BFCC-602C-48CA-8A76-6151DE853EB7}" type="presOf" srcId="{092C5DA2-8949-4011-B302-2BCD27F0F19B}" destId="{8AEA1902-EF98-4697-A6C6-2BBB7D807B60}" srcOrd="0" destOrd="0" presId="urn:microsoft.com/office/officeart/2005/8/layout/radial2"/>
    <dgm:cxn modelId="{59718706-7D6E-40FE-8E13-FDF7BC46DD01}" srcId="{6FA22FFC-A341-4857-91C0-47736E58C455}" destId="{637F42C7-FFBF-408D-AF8E-306CA4504E88}" srcOrd="5" destOrd="0" parTransId="{13566E88-08DA-44A3-8A00-FA59FCD684C6}" sibTransId="{20E94CED-7EB4-4F7F-A4C7-39AE6CAD56C0}"/>
    <dgm:cxn modelId="{DFD91C30-B54C-4A3B-A8A1-1178F62A7A02}" srcId="{6FA22FFC-A341-4857-91C0-47736E58C455}" destId="{D1E509A9-DEBF-4BF2-94B0-507DD091C646}" srcOrd="3" destOrd="0" parTransId="{80F5701D-72E9-4D27-B923-B599A4A4BBE8}" sibTransId="{9895AD66-DE77-45DD-826B-C46F01A3AC54}"/>
    <dgm:cxn modelId="{620FCBF9-22EF-408C-993B-57B0AA331232}" srcId="{D1E509A9-DEBF-4BF2-94B0-507DD091C646}" destId="{0623B160-A640-43C2-8CC3-ECDEAEE27B1C}" srcOrd="0" destOrd="0" parTransId="{DF7AC05F-B5CF-4AE8-BA37-8F56941AB2FF}" sibTransId="{BB2329EA-8E72-48F7-9AE1-8B5F3406B893}"/>
    <dgm:cxn modelId="{950F313B-A872-44E0-B355-6B972967B1C5}" type="presParOf" srcId="{FB096C02-56D0-4864-8703-FAAF3850C8DE}" destId="{1FAEB3C3-4ED9-4E73-9CBB-491D8DD6C21B}" srcOrd="0" destOrd="0" presId="urn:microsoft.com/office/officeart/2005/8/layout/radial2"/>
    <dgm:cxn modelId="{D765A41E-4C71-4888-8E67-BD316457E4FD}" type="presParOf" srcId="{1FAEB3C3-4ED9-4E73-9CBB-491D8DD6C21B}" destId="{920AEBF7-74EB-4814-B4E4-E4571E713D0B}" srcOrd="0" destOrd="0" presId="urn:microsoft.com/office/officeart/2005/8/layout/radial2"/>
    <dgm:cxn modelId="{553B8BE2-EE38-4880-B4C0-21F5CBB1E2A7}" type="presParOf" srcId="{920AEBF7-74EB-4814-B4E4-E4571E713D0B}" destId="{10E5C17E-9EBE-4179-AA76-B68E67395DDA}" srcOrd="0" destOrd="0" presId="urn:microsoft.com/office/officeart/2005/8/layout/radial2"/>
    <dgm:cxn modelId="{4F637BFC-1E52-41A5-A955-17DD35E979B1}" type="presParOf" srcId="{920AEBF7-74EB-4814-B4E4-E4571E713D0B}" destId="{9F4AE17D-C87E-4AC6-A524-713B5129DD5E}" srcOrd="1" destOrd="0" presId="urn:microsoft.com/office/officeart/2005/8/layout/radial2"/>
    <dgm:cxn modelId="{B3164297-5CCC-4E16-A845-638692036AD6}" type="presParOf" srcId="{1FAEB3C3-4ED9-4E73-9CBB-491D8DD6C21B}" destId="{DD18A793-84D2-49D0-A407-2EA919327694}" srcOrd="1" destOrd="0" presId="urn:microsoft.com/office/officeart/2005/8/layout/radial2"/>
    <dgm:cxn modelId="{C115758D-C5A9-433B-AA55-8657C626CF6B}" type="presParOf" srcId="{1FAEB3C3-4ED9-4E73-9CBB-491D8DD6C21B}" destId="{85B0A9A1-E8CA-4191-AF6E-F4AF780A3C03}" srcOrd="2" destOrd="0" presId="urn:microsoft.com/office/officeart/2005/8/layout/radial2"/>
    <dgm:cxn modelId="{71A3B4E7-733C-4003-B144-A85F391AF7FD}" type="presParOf" srcId="{85B0A9A1-E8CA-4191-AF6E-F4AF780A3C03}" destId="{9E3EE945-82B9-44E8-B156-E54DD3DF17FF}" srcOrd="0" destOrd="0" presId="urn:microsoft.com/office/officeart/2005/8/layout/radial2"/>
    <dgm:cxn modelId="{BF383BB0-2BDA-4C3B-BB38-EF2A681BEF13}" type="presParOf" srcId="{85B0A9A1-E8CA-4191-AF6E-F4AF780A3C03}" destId="{A184B9EB-7779-4803-AE6A-E13C5BE5DCA8}" srcOrd="1" destOrd="0" presId="urn:microsoft.com/office/officeart/2005/8/layout/radial2"/>
    <dgm:cxn modelId="{A0B26F64-E93B-4FDD-AD74-B2CCC91CFB01}" type="presParOf" srcId="{1FAEB3C3-4ED9-4E73-9CBB-491D8DD6C21B}" destId="{AAF91E6D-2D53-4763-B38E-B077BE8C97EB}" srcOrd="3" destOrd="0" presId="urn:microsoft.com/office/officeart/2005/8/layout/radial2"/>
    <dgm:cxn modelId="{FEAB2142-32F8-4F71-BBA2-53F697D74622}" type="presParOf" srcId="{1FAEB3C3-4ED9-4E73-9CBB-491D8DD6C21B}" destId="{BBFCDE09-33ED-4600-8116-D966ECF9B54C}" srcOrd="4" destOrd="0" presId="urn:microsoft.com/office/officeart/2005/8/layout/radial2"/>
    <dgm:cxn modelId="{D1652F6A-5C99-4E3F-AD36-54D17A412466}" type="presParOf" srcId="{BBFCDE09-33ED-4600-8116-D966ECF9B54C}" destId="{73A9CA78-C1C9-445F-853D-934C017BB692}" srcOrd="0" destOrd="0" presId="urn:microsoft.com/office/officeart/2005/8/layout/radial2"/>
    <dgm:cxn modelId="{9253F39F-3747-478C-81DF-91469DF2CE66}" type="presParOf" srcId="{BBFCDE09-33ED-4600-8116-D966ECF9B54C}" destId="{E1071EB9-71D5-419F-8B6F-43921A636525}" srcOrd="1" destOrd="0" presId="urn:microsoft.com/office/officeart/2005/8/layout/radial2"/>
    <dgm:cxn modelId="{2EC7A2C8-E088-4490-A494-60107F44130C}" type="presParOf" srcId="{1FAEB3C3-4ED9-4E73-9CBB-491D8DD6C21B}" destId="{F4746531-9801-44AD-ACDB-73F7CC761272}" srcOrd="5" destOrd="0" presId="urn:microsoft.com/office/officeart/2005/8/layout/radial2"/>
    <dgm:cxn modelId="{1B5B9C17-BD41-4DCC-8AFC-3EE78EDEE9CB}" type="presParOf" srcId="{1FAEB3C3-4ED9-4E73-9CBB-491D8DD6C21B}" destId="{6BFD338D-8441-40B1-93C7-9E96987C4CF8}" srcOrd="6" destOrd="0" presId="urn:microsoft.com/office/officeart/2005/8/layout/radial2"/>
    <dgm:cxn modelId="{42F52F4A-9F7C-4547-895E-E818079BB54A}" type="presParOf" srcId="{6BFD338D-8441-40B1-93C7-9E96987C4CF8}" destId="{AB459094-9FD3-4A09-BA94-F0C546C85CE4}" srcOrd="0" destOrd="0" presId="urn:microsoft.com/office/officeart/2005/8/layout/radial2"/>
    <dgm:cxn modelId="{19F7EC34-F3DC-4923-A587-C03699EF54EC}" type="presParOf" srcId="{6BFD338D-8441-40B1-93C7-9E96987C4CF8}" destId="{D1C184C5-E901-4261-B5F3-7DC3134C6AEC}" srcOrd="1" destOrd="0" presId="urn:microsoft.com/office/officeart/2005/8/layout/radial2"/>
    <dgm:cxn modelId="{C5F380A9-8651-4581-8EED-5D956719E2B7}" type="presParOf" srcId="{1FAEB3C3-4ED9-4E73-9CBB-491D8DD6C21B}" destId="{9DD35DDB-6122-4AFD-BCC8-9B2649CE674B}" srcOrd="7" destOrd="0" presId="urn:microsoft.com/office/officeart/2005/8/layout/radial2"/>
    <dgm:cxn modelId="{B83562F1-AAE0-48F8-BCFB-093057367D7C}" type="presParOf" srcId="{1FAEB3C3-4ED9-4E73-9CBB-491D8DD6C21B}" destId="{EC0281F1-81E2-44E5-825D-48FB608F5079}" srcOrd="8" destOrd="0" presId="urn:microsoft.com/office/officeart/2005/8/layout/radial2"/>
    <dgm:cxn modelId="{9856C3C2-D296-405E-9EA7-7EAA4865EE0C}" type="presParOf" srcId="{EC0281F1-81E2-44E5-825D-48FB608F5079}" destId="{B85A5B9A-2C3F-46E5-B535-4C19ED4A35B8}" srcOrd="0" destOrd="0" presId="urn:microsoft.com/office/officeart/2005/8/layout/radial2"/>
    <dgm:cxn modelId="{5E450C12-1578-410C-9872-129E0F267875}" type="presParOf" srcId="{EC0281F1-81E2-44E5-825D-48FB608F5079}" destId="{71D1CF95-FFC2-473E-B5BD-88A49743D8DC}" srcOrd="1" destOrd="0" presId="urn:microsoft.com/office/officeart/2005/8/layout/radial2"/>
    <dgm:cxn modelId="{5EC3A7FF-85BC-4CC6-9544-3BAB076ECF22}" type="presParOf" srcId="{1FAEB3C3-4ED9-4E73-9CBB-491D8DD6C21B}" destId="{6F0DB119-1170-4218-AD2D-4D5FFF82880E}" srcOrd="9" destOrd="0" presId="urn:microsoft.com/office/officeart/2005/8/layout/radial2"/>
    <dgm:cxn modelId="{CEAB7B9F-F904-4676-B8E1-39F4CCE44708}" type="presParOf" srcId="{1FAEB3C3-4ED9-4E73-9CBB-491D8DD6C21B}" destId="{39B5B81B-07F2-4509-AD5D-51FBCB75FD4A}" srcOrd="10" destOrd="0" presId="urn:microsoft.com/office/officeart/2005/8/layout/radial2"/>
    <dgm:cxn modelId="{82777644-BC1F-467C-B33C-431B86FF6342}" type="presParOf" srcId="{39B5B81B-07F2-4509-AD5D-51FBCB75FD4A}" destId="{33E52972-9CCA-4292-A82A-413ABA9A2C0D}" srcOrd="0" destOrd="0" presId="urn:microsoft.com/office/officeart/2005/8/layout/radial2"/>
    <dgm:cxn modelId="{5A202EE4-1377-4ED4-A801-B4AB17104618}" type="presParOf" srcId="{39B5B81B-07F2-4509-AD5D-51FBCB75FD4A}" destId="{7A1F96CC-90D5-4B02-A276-A3009F809690}" srcOrd="1" destOrd="0" presId="urn:microsoft.com/office/officeart/2005/8/layout/radial2"/>
    <dgm:cxn modelId="{9FB79120-9E10-4992-BA0A-8799ED86B9FB}" type="presParOf" srcId="{1FAEB3C3-4ED9-4E73-9CBB-491D8DD6C21B}" destId="{31AD487D-4A5B-4AC5-AB0A-81586A944816}" srcOrd="11" destOrd="0" presId="urn:microsoft.com/office/officeart/2005/8/layout/radial2"/>
    <dgm:cxn modelId="{25C87D18-E08F-49EF-8F56-58FA74892967}" type="presParOf" srcId="{1FAEB3C3-4ED9-4E73-9CBB-491D8DD6C21B}" destId="{5DAA4518-263F-4A33-B1C8-1751E1CC51BD}" srcOrd="12" destOrd="0" presId="urn:microsoft.com/office/officeart/2005/8/layout/radial2"/>
    <dgm:cxn modelId="{DA5AD895-AC15-437A-9B5E-9D0125CB8A90}" type="presParOf" srcId="{5DAA4518-263F-4A33-B1C8-1751E1CC51BD}" destId="{4B998E88-FFC0-4989-ACB5-02B837ECAEBC}" srcOrd="0" destOrd="0" presId="urn:microsoft.com/office/officeart/2005/8/layout/radial2"/>
    <dgm:cxn modelId="{5F066AF2-E87D-48E0-A6FA-56D1DD0E5102}" type="presParOf" srcId="{5DAA4518-263F-4A33-B1C8-1751E1CC51BD}" destId="{9A678CEA-2F5D-4DCC-B216-00F252EBC86E}" srcOrd="1" destOrd="0" presId="urn:microsoft.com/office/officeart/2005/8/layout/radial2"/>
    <dgm:cxn modelId="{410E608F-2399-42E9-82C7-A3F2217A893F}" type="presParOf" srcId="{1FAEB3C3-4ED9-4E73-9CBB-491D8DD6C21B}" destId="{8FD5D0E9-FC34-4396-8564-B5FAC36DF33C}" srcOrd="13" destOrd="0" presId="urn:microsoft.com/office/officeart/2005/8/layout/radial2"/>
    <dgm:cxn modelId="{1B49940A-9223-427B-B9C3-8310D78ACF27}" type="presParOf" srcId="{1FAEB3C3-4ED9-4E73-9CBB-491D8DD6C21B}" destId="{6B978582-94B7-43DD-BFC8-A6135ACF43F4}" srcOrd="14" destOrd="0" presId="urn:microsoft.com/office/officeart/2005/8/layout/radial2"/>
    <dgm:cxn modelId="{D583D3E4-ADB4-44D6-B7F8-FCFC6F2212B9}" type="presParOf" srcId="{6B978582-94B7-43DD-BFC8-A6135ACF43F4}" destId="{8AEA1902-EF98-4697-A6C6-2BBB7D807B60}" srcOrd="0" destOrd="0" presId="urn:microsoft.com/office/officeart/2005/8/layout/radial2"/>
    <dgm:cxn modelId="{C019FD77-EFA5-4D10-946F-CE224135889E}" type="presParOf" srcId="{6B978582-94B7-43DD-BFC8-A6135ACF43F4}" destId="{006BA144-C384-4739-83B7-7D8E09F933D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D5D0E9-FC34-4396-8564-B5FAC36DF33C}">
      <dsp:nvSpPr>
        <dsp:cNvPr id="0" name=""/>
        <dsp:cNvSpPr/>
      </dsp:nvSpPr>
      <dsp:spPr>
        <a:xfrm rot="2244954">
          <a:off x="2445750" y="3949913"/>
          <a:ext cx="2304878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2304878" y="12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AD487D-4A5B-4AC5-AB0A-81586A944816}">
      <dsp:nvSpPr>
        <dsp:cNvPr id="0" name=""/>
        <dsp:cNvSpPr/>
      </dsp:nvSpPr>
      <dsp:spPr>
        <a:xfrm rot="1085818">
          <a:off x="2595559" y="3622043"/>
          <a:ext cx="3529989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3529989" y="12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0DB119-1170-4218-AD2D-4D5FFF82880E}">
      <dsp:nvSpPr>
        <dsp:cNvPr id="0" name=""/>
        <dsp:cNvSpPr/>
      </dsp:nvSpPr>
      <dsp:spPr>
        <a:xfrm rot="7511221">
          <a:off x="1694852" y="3501424"/>
          <a:ext cx="38516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385163" y="12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D35DDB-6122-4AFD-BCC8-9B2649CE674B}">
      <dsp:nvSpPr>
        <dsp:cNvPr id="0" name=""/>
        <dsp:cNvSpPr/>
      </dsp:nvSpPr>
      <dsp:spPr>
        <a:xfrm rot="21399759">
          <a:off x="2679568" y="2805877"/>
          <a:ext cx="3893249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3893249" y="12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46531-9801-44AD-ACDB-73F7CC761272}">
      <dsp:nvSpPr>
        <dsp:cNvPr id="0" name=""/>
        <dsp:cNvSpPr/>
      </dsp:nvSpPr>
      <dsp:spPr>
        <a:xfrm rot="20126589">
          <a:off x="2520505" y="2013169"/>
          <a:ext cx="359011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3590114" y="12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91E6D-2D53-4763-B38E-B077BE8C97EB}">
      <dsp:nvSpPr>
        <dsp:cNvPr id="0" name=""/>
        <dsp:cNvSpPr/>
      </dsp:nvSpPr>
      <dsp:spPr>
        <a:xfrm rot="3956324">
          <a:off x="2158953" y="3809203"/>
          <a:ext cx="1018874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1018874" y="12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18A793-84D2-49D0-A407-2EA919327694}">
      <dsp:nvSpPr>
        <dsp:cNvPr id="0" name=""/>
        <dsp:cNvSpPr/>
      </dsp:nvSpPr>
      <dsp:spPr>
        <a:xfrm rot="18934355">
          <a:off x="2403412" y="1864806"/>
          <a:ext cx="1955191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1955191" y="12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AE17D-C87E-4AC6-A524-713B5129DD5E}">
      <dsp:nvSpPr>
        <dsp:cNvPr id="0" name=""/>
        <dsp:cNvSpPr/>
      </dsp:nvSpPr>
      <dsp:spPr>
        <a:xfrm>
          <a:off x="252032" y="504248"/>
          <a:ext cx="3151358" cy="280811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3EE945-82B9-44E8-B156-E54DD3DF17FF}">
      <dsp:nvSpPr>
        <dsp:cNvPr id="0" name=""/>
        <dsp:cNvSpPr/>
      </dsp:nvSpPr>
      <dsp:spPr>
        <a:xfrm>
          <a:off x="3759534" y="-301656"/>
          <a:ext cx="1938249" cy="1715659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7030A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5">
                  <a:lumMod val="50000"/>
                </a:schemeClr>
              </a:solidFill>
            </a:rPr>
            <a:t>Физически развит</a:t>
          </a:r>
          <a:endParaRPr lang="ru-RU" sz="20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3759534" y="-301656"/>
        <a:ext cx="1938249" cy="1715659"/>
      </dsp:txXfrm>
    </dsp:sp>
    <dsp:sp modelId="{73A9CA78-C1C9-445F-853D-934C017BB692}">
      <dsp:nvSpPr>
        <dsp:cNvPr id="0" name=""/>
        <dsp:cNvSpPr/>
      </dsp:nvSpPr>
      <dsp:spPr>
        <a:xfrm>
          <a:off x="2232248" y="4233334"/>
          <a:ext cx="1986276" cy="1671321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7030A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5">
                  <a:lumMod val="50000"/>
                </a:schemeClr>
              </a:solidFill>
            </a:rPr>
            <a:t>Система </a:t>
          </a:r>
          <a:r>
            <a:rPr lang="ru-RU" sz="2000" kern="1200" dirty="0" err="1" smtClean="0">
              <a:solidFill>
                <a:schemeClr val="accent5">
                  <a:lumMod val="50000"/>
                </a:schemeClr>
              </a:solidFill>
            </a:rPr>
            <a:t>терморегу-ляции</a:t>
          </a:r>
          <a:r>
            <a:rPr lang="ru-RU" sz="2000" kern="120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kern="1200" dirty="0" err="1" smtClean="0">
              <a:solidFill>
                <a:schemeClr val="accent5">
                  <a:lumMod val="50000"/>
                </a:schemeClr>
              </a:solidFill>
            </a:rPr>
            <a:t>трениро-вана</a:t>
          </a:r>
          <a:endParaRPr lang="ru-RU" sz="20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2232248" y="4233334"/>
        <a:ext cx="1986276" cy="1671321"/>
      </dsp:txXfrm>
    </dsp:sp>
    <dsp:sp modelId="{AB459094-9FD3-4A09-BA94-F0C546C85CE4}">
      <dsp:nvSpPr>
        <dsp:cNvPr id="0" name=""/>
        <dsp:cNvSpPr/>
      </dsp:nvSpPr>
      <dsp:spPr>
        <a:xfrm>
          <a:off x="5803169" y="0"/>
          <a:ext cx="2158872" cy="1705144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7030A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accent5">
                  <a:lumMod val="50000"/>
                </a:schemeClr>
              </a:solidFill>
            </a:rPr>
            <a:t>Жизнера-достен</a:t>
          </a:r>
          <a:r>
            <a:rPr lang="ru-RU" sz="2000" kern="1200" dirty="0" smtClean="0">
              <a:solidFill>
                <a:schemeClr val="accent5">
                  <a:lumMod val="50000"/>
                </a:schemeClr>
              </a:solidFill>
            </a:rPr>
            <a:t> и активен</a:t>
          </a:r>
          <a:endParaRPr lang="ru-RU" sz="20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5803169" y="0"/>
        <a:ext cx="2158872" cy="1705144"/>
      </dsp:txXfrm>
    </dsp:sp>
    <dsp:sp modelId="{B85A5B9A-2C3F-46E5-B535-4C19ED4A35B8}">
      <dsp:nvSpPr>
        <dsp:cNvPr id="0" name=""/>
        <dsp:cNvSpPr/>
      </dsp:nvSpPr>
      <dsp:spPr>
        <a:xfrm>
          <a:off x="6567840" y="1800202"/>
          <a:ext cx="1791239" cy="1705144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7030A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5">
                  <a:lumMod val="50000"/>
                </a:schemeClr>
              </a:solidFill>
            </a:rPr>
            <a:t>Не болеет</a:t>
          </a:r>
          <a:endParaRPr lang="ru-RU" sz="2000" b="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6567840" y="1800202"/>
        <a:ext cx="1791239" cy="1705144"/>
      </dsp:txXfrm>
    </dsp:sp>
    <dsp:sp modelId="{71D1CF95-FFC2-473E-B5BD-88A49743D8DC}">
      <dsp:nvSpPr>
        <dsp:cNvPr id="0" name=""/>
        <dsp:cNvSpPr/>
      </dsp:nvSpPr>
      <dsp:spPr>
        <a:xfrm>
          <a:off x="7049039" y="1800202"/>
          <a:ext cx="2686858" cy="1705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6500" kern="1200"/>
        </a:p>
      </dsp:txBody>
      <dsp:txXfrm>
        <a:off x="7049039" y="1800202"/>
        <a:ext cx="2686858" cy="1705144"/>
      </dsp:txXfrm>
    </dsp:sp>
    <dsp:sp modelId="{33E52972-9CCA-4292-A82A-413ABA9A2C0D}">
      <dsp:nvSpPr>
        <dsp:cNvPr id="0" name=""/>
        <dsp:cNvSpPr/>
      </dsp:nvSpPr>
      <dsp:spPr>
        <a:xfrm>
          <a:off x="216022" y="3528390"/>
          <a:ext cx="2031412" cy="1830704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7030A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accent5">
                  <a:lumMod val="50000"/>
                </a:schemeClr>
              </a:solidFill>
            </a:rPr>
            <a:t>Быстр, ловок, силён</a:t>
          </a:r>
          <a:endParaRPr lang="ru-RU" sz="22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216022" y="3528390"/>
        <a:ext cx="2031412" cy="1830704"/>
      </dsp:txXfrm>
    </dsp:sp>
    <dsp:sp modelId="{4B998E88-FFC0-4989-ACB5-02B837ECAEBC}">
      <dsp:nvSpPr>
        <dsp:cNvPr id="0" name=""/>
        <dsp:cNvSpPr/>
      </dsp:nvSpPr>
      <dsp:spPr>
        <a:xfrm>
          <a:off x="5993232" y="3600401"/>
          <a:ext cx="1744444" cy="1705144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7030A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5">
                  <a:lumMod val="50000"/>
                </a:schemeClr>
              </a:solidFill>
            </a:rPr>
            <a:t>Не имеет лишней массы тела</a:t>
          </a:r>
          <a:endParaRPr lang="ru-RU" sz="20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5993232" y="3600401"/>
        <a:ext cx="1744444" cy="1705144"/>
      </dsp:txXfrm>
    </dsp:sp>
    <dsp:sp modelId="{8AEA1902-EF98-4697-A6C6-2BBB7D807B60}">
      <dsp:nvSpPr>
        <dsp:cNvPr id="0" name=""/>
        <dsp:cNvSpPr/>
      </dsp:nvSpPr>
      <dsp:spPr>
        <a:xfrm>
          <a:off x="4316016" y="4343972"/>
          <a:ext cx="1791239" cy="1705144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7030A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5">
                  <a:lumMod val="50000"/>
                </a:schemeClr>
              </a:solidFill>
            </a:rPr>
            <a:t>Хороший аппетит </a:t>
          </a:r>
          <a:endParaRPr lang="ru-RU" sz="2000" b="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4316016" y="4343972"/>
        <a:ext cx="1791239" cy="1705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FCD65D-BABA-4710-900B-115DAE0A4B07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00F7FB-5888-4908-B7D6-19CA5F228C2D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835908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Родительское собрание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</a:rPr>
              <a:t>«Семья – здоровый образ жизни»</a:t>
            </a:r>
            <a:endParaRPr lang="ru-RU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854696" cy="86409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МАДОУ «Центр развития ребёнка – детский сад «Гнёздышко»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 descr="F:\754796.jpg"/>
          <p:cNvPicPr>
            <a:picLocks noChangeAspect="1" noChangeArrowheads="1"/>
          </p:cNvPicPr>
          <p:nvPr/>
        </p:nvPicPr>
        <p:blipFill>
          <a:blip r:embed="rId2" cstate="print"/>
          <a:srcRect l="6031" t="4519" r="21602"/>
          <a:stretch>
            <a:fillRect/>
          </a:stretch>
        </p:blipFill>
        <p:spPr bwMode="auto">
          <a:xfrm>
            <a:off x="1979712" y="2976667"/>
            <a:ext cx="4248472" cy="3739863"/>
          </a:xfrm>
          <a:prstGeom prst="ellipse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96752"/>
            <a:ext cx="83590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Повестка собрания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7998712" cy="5184576"/>
          </a:xfrm>
        </p:spPr>
        <p:txBody>
          <a:bodyPr>
            <a:normAutofit fontScale="70000" lnSpcReduction="20000"/>
          </a:bodyPr>
          <a:lstStyle/>
          <a:p>
            <a:pPr lvl="0" algn="l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Вступительное слово. Обозначение проблемы (зам. зав. по ВМР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Атливанова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О.М.)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Презентация проекта «Формирование основ здорового образа жизни у детей дошкольного возраста через физическое развитие»  (из опыта работы инструктор по ФИЗО Нищих Т.Н.,  воспитатель Кузнецова С.Н.).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Семейный опыт «Мы – за здоровый образ жизни» (семьи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Непша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Хадыкиных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  <a:endParaRPr lang="ru-RU" sz="32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0" algn="l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«Можно ли обойтись без наказаний» (педагог-психолог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Рудницкая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О.А.).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«Вопросы острого блюда» (педагог-психолог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Рудницкая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О.А.).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«Анализ дорожно-транспортных происшествий при участии детей дошкольного возраста» (инспектор по пропаганде ГИБДД ММО  МВД РФ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</a:rPr>
              <a:t>Цыброва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Н.А.) 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 Музыкальный номер агитбригады «Верные друзья» (воспитанники подготовительной группы).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endParaRPr lang="ru-RU" sz="32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3590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Каков он – здоровый ребёнок?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2" descr="F:\фото зр\deti_dumaj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879" y="1935163"/>
            <a:ext cx="7499500" cy="4662189"/>
          </a:xfrm>
          <a:prstGeom prst="ellipse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95536" y="620688"/>
          <a:ext cx="835908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Проект решения родительского собрания</a:t>
            </a:r>
            <a:endParaRPr lang="ru-RU" sz="4800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целью сохранения и укрепления психического и физического здоровья воспитанников проводить работу комплексно включая всех субъектов образовательного процесса.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Повышать педагогическую культуру родителей в области  профилактики дорожно-транспортного травматизма детей  через участие  в методических мероприятиях ДОУ.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Транслировать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успешный опыт семей по оздоровлению детей дошкольного возраста родительскому сообществу.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Продолжать работу по проекту «Формирование основ здорового образа жизни у детей дошкольного возраста через физическое развитие».  </a:t>
            </a:r>
          </a:p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233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Родительское собрание «Семья – здоровый образ жизни»</vt:lpstr>
      <vt:lpstr>Повестка собрания </vt:lpstr>
      <vt:lpstr>Каков он – здоровый ребёнок? </vt:lpstr>
      <vt:lpstr>Слайд 4</vt:lpstr>
      <vt:lpstr>Проект решения родительского собрания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«Семья – здоровый образ жизни»</dc:title>
  <dc:creator>User</dc:creator>
  <cp:lastModifiedBy>User</cp:lastModifiedBy>
  <cp:revision>11</cp:revision>
  <dcterms:created xsi:type="dcterms:W3CDTF">2014-10-30T05:00:44Z</dcterms:created>
  <dcterms:modified xsi:type="dcterms:W3CDTF">2014-10-30T06:28:24Z</dcterms:modified>
</cp:coreProperties>
</file>